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4"/>
    <p:sldMasterId id="2147483676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7" r:id="rId7"/>
    <p:sldId id="274" r:id="rId8"/>
    <p:sldId id="275" r:id="rId9"/>
    <p:sldId id="262" r:id="rId10"/>
    <p:sldId id="273" r:id="rId1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11B46-C392-48B7-8655-4D4AF580AFDD}" v="31" dt="2021-01-04T14:28:31.3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720" autoAdjust="0"/>
  </p:normalViewPr>
  <p:slideViewPr>
    <p:cSldViewPr snapToGrid="0" snapToObjects="1">
      <p:cViewPr varScale="1">
        <p:scale>
          <a:sx n="62" d="100"/>
          <a:sy n="62" d="100"/>
        </p:scale>
        <p:origin x="13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Maarit Itänen" userId="a34f4a14-32ee-48b3-a3f1-a9ede5b8be2c" providerId="ADAL" clId="{D6E6824A-DD49-44FC-A84E-3EFC99F42388}"/>
    <pc:docChg chg="undo custSel addSld delSld modSld">
      <pc:chgData name="Anne-Maarit Itänen" userId="a34f4a14-32ee-48b3-a3f1-a9ede5b8be2c" providerId="ADAL" clId="{D6E6824A-DD49-44FC-A84E-3EFC99F42388}" dt="2021-01-04T14:29:25.499" v="176" actId="1076"/>
      <pc:docMkLst>
        <pc:docMk/>
      </pc:docMkLst>
      <pc:sldChg chg="modSp">
        <pc:chgData name="Anne-Maarit Itänen" userId="a34f4a14-32ee-48b3-a3f1-a9ede5b8be2c" providerId="ADAL" clId="{D6E6824A-DD49-44FC-A84E-3EFC99F42388}" dt="2021-01-04T14:28:47.842" v="157" actId="20577"/>
        <pc:sldMkLst>
          <pc:docMk/>
          <pc:sldMk cId="0" sldId="256"/>
        </pc:sldMkLst>
        <pc:spChg chg="mod">
          <ac:chgData name="Anne-Maarit Itänen" userId="a34f4a14-32ee-48b3-a3f1-a9ede5b8be2c" providerId="ADAL" clId="{D6E6824A-DD49-44FC-A84E-3EFC99F42388}" dt="2021-01-04T14:28:47.842" v="157" actId="20577"/>
          <ac:spMkLst>
            <pc:docMk/>
            <pc:sldMk cId="0" sldId="256"/>
            <ac:spMk id="14" creationId="{00000000-0000-0000-0000-000000000000}"/>
          </ac:spMkLst>
        </pc:spChg>
      </pc:sldChg>
      <pc:sldChg chg="addSp delSp modSp">
        <pc:chgData name="Anne-Maarit Itänen" userId="a34f4a14-32ee-48b3-a3f1-a9ede5b8be2c" providerId="ADAL" clId="{D6E6824A-DD49-44FC-A84E-3EFC99F42388}" dt="2021-01-04T14:29:25.499" v="176" actId="1076"/>
        <pc:sldMkLst>
          <pc:docMk/>
          <pc:sldMk cId="0" sldId="257"/>
        </pc:sldMkLst>
        <pc:spChg chg="mod">
          <ac:chgData name="Anne-Maarit Itänen" userId="a34f4a14-32ee-48b3-a3f1-a9ede5b8be2c" providerId="ADAL" clId="{D6E6824A-DD49-44FC-A84E-3EFC99F42388}" dt="2021-01-04T14:29:18.917" v="175" actId="20577"/>
          <ac:spMkLst>
            <pc:docMk/>
            <pc:sldMk cId="0" sldId="257"/>
            <ac:spMk id="10" creationId="{00000000-0000-0000-0000-000000000000}"/>
          </ac:spMkLst>
        </pc:spChg>
        <pc:graphicFrameChg chg="del">
          <ac:chgData name="Anne-Maarit Itänen" userId="a34f4a14-32ee-48b3-a3f1-a9ede5b8be2c" providerId="ADAL" clId="{D6E6824A-DD49-44FC-A84E-3EFC99F42388}" dt="2021-01-04T13:27:44.363" v="0" actId="478"/>
          <ac:graphicFrameMkLst>
            <pc:docMk/>
            <pc:sldMk cId="0" sldId="257"/>
            <ac:graphicFrameMk id="2" creationId="{00000000-0000-0000-0000-000000000000}"/>
          </ac:graphicFrameMkLst>
        </pc:graphicFrameChg>
        <pc:graphicFrameChg chg="add del mod modGraphic">
          <ac:chgData name="Anne-Maarit Itänen" userId="a34f4a14-32ee-48b3-a3f1-a9ede5b8be2c" providerId="ADAL" clId="{D6E6824A-DD49-44FC-A84E-3EFC99F42388}" dt="2021-01-04T13:28:03.213" v="4" actId="478"/>
          <ac:graphicFrameMkLst>
            <pc:docMk/>
            <pc:sldMk cId="0" sldId="257"/>
            <ac:graphicFrameMk id="3" creationId="{13E6F311-0808-4525-B65F-A646CB48DEC7}"/>
          </ac:graphicFrameMkLst>
        </pc:graphicFrameChg>
        <pc:graphicFrameChg chg="add del">
          <ac:chgData name="Anne-Maarit Itänen" userId="a34f4a14-32ee-48b3-a3f1-a9ede5b8be2c" providerId="ADAL" clId="{D6E6824A-DD49-44FC-A84E-3EFC99F42388}" dt="2021-01-04T13:29:47.420" v="6" actId="478"/>
          <ac:graphicFrameMkLst>
            <pc:docMk/>
            <pc:sldMk cId="0" sldId="257"/>
            <ac:graphicFrameMk id="4" creationId="{392BDAF1-2B6C-4F2E-94F0-9F3CE5714671}"/>
          </ac:graphicFrameMkLst>
        </pc:graphicFrameChg>
        <pc:graphicFrameChg chg="add del">
          <ac:chgData name="Anne-Maarit Itänen" userId="a34f4a14-32ee-48b3-a3f1-a9ede5b8be2c" providerId="ADAL" clId="{D6E6824A-DD49-44FC-A84E-3EFC99F42388}" dt="2021-01-04T13:29:52.579" v="8"/>
          <ac:graphicFrameMkLst>
            <pc:docMk/>
            <pc:sldMk cId="0" sldId="257"/>
            <ac:graphicFrameMk id="5" creationId="{7D0A8D64-8807-4182-827B-37BDC07B6C84}"/>
          </ac:graphicFrameMkLst>
        </pc:graphicFrameChg>
        <pc:graphicFrameChg chg="add mod">
          <ac:chgData name="Anne-Maarit Itänen" userId="a34f4a14-32ee-48b3-a3f1-a9ede5b8be2c" providerId="ADAL" clId="{D6E6824A-DD49-44FC-A84E-3EFC99F42388}" dt="2021-01-04T14:29:25.499" v="176" actId="1076"/>
          <ac:graphicFrameMkLst>
            <pc:docMk/>
            <pc:sldMk cId="0" sldId="257"/>
            <ac:graphicFrameMk id="6" creationId="{C3282095-EFFF-4B7E-89F7-042FC2B8AEA9}"/>
          </ac:graphicFrameMkLst>
        </pc:graphicFrameChg>
      </pc:sldChg>
      <pc:sldChg chg="del">
        <pc:chgData name="Anne-Maarit Itänen" userId="a34f4a14-32ee-48b3-a3f1-a9ede5b8be2c" providerId="ADAL" clId="{D6E6824A-DD49-44FC-A84E-3EFC99F42388}" dt="2021-01-04T13:31:24.217" v="11" actId="2696"/>
        <pc:sldMkLst>
          <pc:docMk/>
          <pc:sldMk cId="4021239007" sldId="261"/>
        </pc:sldMkLst>
      </pc:sldChg>
      <pc:sldChg chg="del">
        <pc:chgData name="Anne-Maarit Itänen" userId="a34f4a14-32ee-48b3-a3f1-a9ede5b8be2c" providerId="ADAL" clId="{D6E6824A-DD49-44FC-A84E-3EFC99F42388}" dt="2021-01-04T13:33:55.931" v="40" actId="2696"/>
        <pc:sldMkLst>
          <pc:docMk/>
          <pc:sldMk cId="3507935358" sldId="263"/>
        </pc:sldMkLst>
      </pc:sldChg>
      <pc:sldChg chg="delSp modSp del">
        <pc:chgData name="Anne-Maarit Itänen" userId="a34f4a14-32ee-48b3-a3f1-a9ede5b8be2c" providerId="ADAL" clId="{D6E6824A-DD49-44FC-A84E-3EFC99F42388}" dt="2021-01-04T13:33:52.937" v="39" actId="2696"/>
        <pc:sldMkLst>
          <pc:docMk/>
          <pc:sldMk cId="2287315693" sldId="264"/>
        </pc:sldMkLst>
        <pc:spChg chg="del mod">
          <ac:chgData name="Anne-Maarit Itänen" userId="a34f4a14-32ee-48b3-a3f1-a9ede5b8be2c" providerId="ADAL" clId="{D6E6824A-DD49-44FC-A84E-3EFC99F42388}" dt="2021-01-04T13:32:42.094" v="20" actId="478"/>
          <ac:spMkLst>
            <pc:docMk/>
            <pc:sldMk cId="2287315693" sldId="264"/>
            <ac:spMk id="2" creationId="{B6AA2189-9544-47FA-9C5D-6DAF46BA21E7}"/>
          </ac:spMkLst>
        </pc:spChg>
        <pc:graphicFrameChg chg="mod">
          <ac:chgData name="Anne-Maarit Itänen" userId="a34f4a14-32ee-48b3-a3f1-a9ede5b8be2c" providerId="ADAL" clId="{D6E6824A-DD49-44FC-A84E-3EFC99F42388}" dt="2021-01-04T13:32:46.056" v="21"/>
          <ac:graphicFrameMkLst>
            <pc:docMk/>
            <pc:sldMk cId="2287315693" sldId="264"/>
            <ac:graphicFrameMk id="10" creationId="{00000000-0000-0000-0000-000000000000}"/>
          </ac:graphicFrameMkLst>
        </pc:graphicFrameChg>
      </pc:sldChg>
      <pc:sldChg chg="del">
        <pc:chgData name="Anne-Maarit Itänen" userId="a34f4a14-32ee-48b3-a3f1-a9ede5b8be2c" providerId="ADAL" clId="{D6E6824A-DD49-44FC-A84E-3EFC99F42388}" dt="2021-01-04T13:32:04.842" v="17" actId="2696"/>
        <pc:sldMkLst>
          <pc:docMk/>
          <pc:sldMk cId="974790815" sldId="265"/>
        </pc:sldMkLst>
      </pc:sldChg>
      <pc:sldChg chg="del">
        <pc:chgData name="Anne-Maarit Itänen" userId="a34f4a14-32ee-48b3-a3f1-a9ede5b8be2c" providerId="ADAL" clId="{D6E6824A-DD49-44FC-A84E-3EFC99F42388}" dt="2021-01-04T13:31:50.445" v="14" actId="2696"/>
        <pc:sldMkLst>
          <pc:docMk/>
          <pc:sldMk cId="2300489995" sldId="266"/>
        </pc:sldMkLst>
      </pc:sldChg>
      <pc:sldChg chg="del">
        <pc:chgData name="Anne-Maarit Itänen" userId="a34f4a14-32ee-48b3-a3f1-a9ede5b8be2c" providerId="ADAL" clId="{D6E6824A-DD49-44FC-A84E-3EFC99F42388}" dt="2021-01-04T13:31:48.465" v="13" actId="2696"/>
        <pc:sldMkLst>
          <pc:docMk/>
          <pc:sldMk cId="133115260" sldId="267"/>
        </pc:sldMkLst>
      </pc:sldChg>
      <pc:sldChg chg="del">
        <pc:chgData name="Anne-Maarit Itänen" userId="a34f4a14-32ee-48b3-a3f1-a9ede5b8be2c" providerId="ADAL" clId="{D6E6824A-DD49-44FC-A84E-3EFC99F42388}" dt="2021-01-04T13:31:45.620" v="12" actId="2696"/>
        <pc:sldMkLst>
          <pc:docMk/>
          <pc:sldMk cId="2217622684" sldId="268"/>
        </pc:sldMkLst>
      </pc:sldChg>
      <pc:sldChg chg="del">
        <pc:chgData name="Anne-Maarit Itänen" userId="a34f4a14-32ee-48b3-a3f1-a9ede5b8be2c" providerId="ADAL" clId="{D6E6824A-DD49-44FC-A84E-3EFC99F42388}" dt="2021-01-04T13:33:40.435" v="38" actId="2696"/>
        <pc:sldMkLst>
          <pc:docMk/>
          <pc:sldMk cId="3062948409" sldId="269"/>
        </pc:sldMkLst>
      </pc:sldChg>
      <pc:sldChg chg="del">
        <pc:chgData name="Anne-Maarit Itänen" userId="a34f4a14-32ee-48b3-a3f1-a9ede5b8be2c" providerId="ADAL" clId="{D6E6824A-DD49-44FC-A84E-3EFC99F42388}" dt="2021-01-04T13:33:59.314" v="41" actId="2696"/>
        <pc:sldMkLst>
          <pc:docMk/>
          <pc:sldMk cId="3938710859" sldId="270"/>
        </pc:sldMkLst>
      </pc:sldChg>
      <pc:sldChg chg="del">
        <pc:chgData name="Anne-Maarit Itänen" userId="a34f4a14-32ee-48b3-a3f1-a9ede5b8be2c" providerId="ADAL" clId="{D6E6824A-DD49-44FC-A84E-3EFC99F42388}" dt="2021-01-04T13:34:00.480" v="43" actId="2696"/>
        <pc:sldMkLst>
          <pc:docMk/>
          <pc:sldMk cId="3858231822" sldId="271"/>
        </pc:sldMkLst>
      </pc:sldChg>
      <pc:sldChg chg="del">
        <pc:chgData name="Anne-Maarit Itänen" userId="a34f4a14-32ee-48b3-a3f1-a9ede5b8be2c" providerId="ADAL" clId="{D6E6824A-DD49-44FC-A84E-3EFC99F42388}" dt="2021-01-04T13:33:59.959" v="42" actId="2696"/>
        <pc:sldMkLst>
          <pc:docMk/>
          <pc:sldMk cId="3007068761" sldId="272"/>
        </pc:sldMkLst>
      </pc:sldChg>
      <pc:sldChg chg="add del">
        <pc:chgData name="Anne-Maarit Itänen" userId="a34f4a14-32ee-48b3-a3f1-a9ede5b8be2c" providerId="ADAL" clId="{D6E6824A-DD49-44FC-A84E-3EFC99F42388}" dt="2021-01-04T13:34:15.767" v="47" actId="2696"/>
        <pc:sldMkLst>
          <pc:docMk/>
          <pc:sldMk cId="1716518475" sldId="273"/>
        </pc:sldMkLst>
      </pc:sldChg>
      <pc:sldChg chg="add del">
        <pc:chgData name="Anne-Maarit Itänen" userId="a34f4a14-32ee-48b3-a3f1-a9ede5b8be2c" providerId="ADAL" clId="{D6E6824A-DD49-44FC-A84E-3EFC99F42388}" dt="2021-01-04T13:34:33.996" v="49" actId="2696"/>
        <pc:sldMkLst>
          <pc:docMk/>
          <pc:sldMk cId="2396315317" sldId="274"/>
        </pc:sldMkLst>
      </pc:sldChg>
      <pc:sldChg chg="del">
        <pc:chgData name="Anne-Maarit Itänen" userId="a34f4a14-32ee-48b3-a3f1-a9ede5b8be2c" providerId="ADAL" clId="{D6E6824A-DD49-44FC-A84E-3EFC99F42388}" dt="2021-01-04T13:34:00.971" v="44" actId="2696"/>
        <pc:sldMkLst>
          <pc:docMk/>
          <pc:sldMk cId="3449939632" sldId="274"/>
        </pc:sldMkLst>
      </pc:sldChg>
      <pc:sldChg chg="addSp delSp modSp add">
        <pc:chgData name="Anne-Maarit Itänen" userId="a34f4a14-32ee-48b3-a3f1-a9ede5b8be2c" providerId="ADAL" clId="{D6E6824A-DD49-44FC-A84E-3EFC99F42388}" dt="2021-01-04T14:27:37.074" v="134" actId="1076"/>
        <pc:sldMkLst>
          <pc:docMk/>
          <pc:sldMk cId="3500600685" sldId="274"/>
        </pc:sldMkLst>
        <pc:spChg chg="mod">
          <ac:chgData name="Anne-Maarit Itänen" userId="a34f4a14-32ee-48b3-a3f1-a9ede5b8be2c" providerId="ADAL" clId="{D6E6824A-DD49-44FC-A84E-3EFC99F42388}" dt="2021-01-04T14:27:37.074" v="134" actId="1076"/>
          <ac:spMkLst>
            <pc:docMk/>
            <pc:sldMk cId="3500600685" sldId="274"/>
            <ac:spMk id="10" creationId="{00000000-0000-0000-0000-000000000000}"/>
          </ac:spMkLst>
        </pc:spChg>
        <pc:graphicFrameChg chg="add del">
          <ac:chgData name="Anne-Maarit Itänen" userId="a34f4a14-32ee-48b3-a3f1-a9ede5b8be2c" providerId="ADAL" clId="{D6E6824A-DD49-44FC-A84E-3EFC99F42388}" dt="2021-01-04T14:25:51.665" v="96"/>
          <ac:graphicFrameMkLst>
            <pc:docMk/>
            <pc:sldMk cId="3500600685" sldId="274"/>
            <ac:graphicFrameMk id="2" creationId="{7CD9E545-B79F-4B48-91AB-4E8394E4461A}"/>
          </ac:graphicFrameMkLst>
        </pc:graphicFrameChg>
        <pc:graphicFrameChg chg="add mod">
          <ac:chgData name="Anne-Maarit Itänen" userId="a34f4a14-32ee-48b3-a3f1-a9ede5b8be2c" providerId="ADAL" clId="{D6E6824A-DD49-44FC-A84E-3EFC99F42388}" dt="2021-01-04T14:26:00.556" v="98" actId="1076"/>
          <ac:graphicFrameMkLst>
            <pc:docMk/>
            <pc:sldMk cId="3500600685" sldId="274"/>
            <ac:graphicFrameMk id="3" creationId="{574F7C4C-7BC0-4A3E-B951-569D7725F9FB}"/>
          </ac:graphicFrameMkLst>
        </pc:graphicFrameChg>
        <pc:graphicFrameChg chg="add del">
          <ac:chgData name="Anne-Maarit Itänen" userId="a34f4a14-32ee-48b3-a3f1-a9ede5b8be2c" providerId="ADAL" clId="{D6E6824A-DD49-44FC-A84E-3EFC99F42388}" dt="2021-01-04T14:26:19.540" v="104"/>
          <ac:graphicFrameMkLst>
            <pc:docMk/>
            <pc:sldMk cId="3500600685" sldId="274"/>
            <ac:graphicFrameMk id="4" creationId="{62C74468-895F-4471-BAAE-D5C103FE98CF}"/>
          </ac:graphicFrameMkLst>
        </pc:graphicFrameChg>
        <pc:graphicFrameChg chg="add mod">
          <ac:chgData name="Anne-Maarit Itänen" userId="a34f4a14-32ee-48b3-a3f1-a9ede5b8be2c" providerId="ADAL" clId="{D6E6824A-DD49-44FC-A84E-3EFC99F42388}" dt="2021-01-04T14:27:15.304" v="115" actId="1076"/>
          <ac:graphicFrameMkLst>
            <pc:docMk/>
            <pc:sldMk cId="3500600685" sldId="274"/>
            <ac:graphicFrameMk id="5" creationId="{55F73D5B-70F5-4A7A-96E1-B22CC805E960}"/>
          </ac:graphicFrameMkLst>
        </pc:graphicFrameChg>
        <pc:graphicFrameChg chg="del">
          <ac:chgData name="Anne-Maarit Itänen" userId="a34f4a14-32ee-48b3-a3f1-a9ede5b8be2c" providerId="ADAL" clId="{D6E6824A-DD49-44FC-A84E-3EFC99F42388}" dt="2021-01-04T13:36:01.094" v="84" actId="478"/>
          <ac:graphicFrameMkLst>
            <pc:docMk/>
            <pc:sldMk cId="3500600685" sldId="274"/>
            <ac:graphicFrameMk id="6" creationId="{C3282095-EFFF-4B7E-89F7-042FC2B8AEA9}"/>
          </ac:graphicFrameMkLst>
        </pc:graphicFrameChg>
        <pc:graphicFrameChg chg="add del mod">
          <ac:chgData name="Anne-Maarit Itänen" userId="a34f4a14-32ee-48b3-a3f1-a9ede5b8be2c" providerId="ADAL" clId="{D6E6824A-DD49-44FC-A84E-3EFC99F42388}" dt="2021-01-04T14:26:47.047" v="110"/>
          <ac:graphicFrameMkLst>
            <pc:docMk/>
            <pc:sldMk cId="3500600685" sldId="274"/>
            <ac:graphicFrameMk id="7" creationId="{D0A2280C-FCC0-416E-86D3-A4A81608EC91}"/>
          </ac:graphicFrameMkLst>
        </pc:graphicFrameChg>
        <pc:graphicFrameChg chg="add del">
          <ac:chgData name="Anne-Maarit Itänen" userId="a34f4a14-32ee-48b3-a3f1-a9ede5b8be2c" providerId="ADAL" clId="{D6E6824A-DD49-44FC-A84E-3EFC99F42388}" dt="2021-01-04T14:26:51.936" v="112"/>
          <ac:graphicFrameMkLst>
            <pc:docMk/>
            <pc:sldMk cId="3500600685" sldId="274"/>
            <ac:graphicFrameMk id="8" creationId="{02628FA3-489D-42AD-A7AD-E0E0B0B23E39}"/>
          </ac:graphicFrameMkLst>
        </pc:graphicFrameChg>
        <pc:graphicFrameChg chg="add mod">
          <ac:chgData name="Anne-Maarit Itänen" userId="a34f4a14-32ee-48b3-a3f1-a9ede5b8be2c" providerId="ADAL" clId="{D6E6824A-DD49-44FC-A84E-3EFC99F42388}" dt="2021-01-04T14:26:58.841" v="114" actId="1076"/>
          <ac:graphicFrameMkLst>
            <pc:docMk/>
            <pc:sldMk cId="3500600685" sldId="274"/>
            <ac:graphicFrameMk id="11" creationId="{932942A5-19DF-480B-81EB-A71D770A56BD}"/>
          </ac:graphicFrameMkLst>
        </pc:graphicFrameChg>
      </pc:sldChg>
      <pc:sldChg chg="addSp delSp modSp add">
        <pc:chgData name="Anne-Maarit Itänen" userId="a34f4a14-32ee-48b3-a3f1-a9ede5b8be2c" providerId="ADAL" clId="{D6E6824A-DD49-44FC-A84E-3EFC99F42388}" dt="2021-01-04T14:28:31.374" v="147"/>
        <pc:sldMkLst>
          <pc:docMk/>
          <pc:sldMk cId="1576139987" sldId="275"/>
        </pc:sldMkLst>
        <pc:graphicFrameChg chg="add del">
          <ac:chgData name="Anne-Maarit Itänen" userId="a34f4a14-32ee-48b3-a3f1-a9ede5b8be2c" providerId="ADAL" clId="{D6E6824A-DD49-44FC-A84E-3EFC99F42388}" dt="2021-01-04T14:28:14.684" v="142"/>
          <ac:graphicFrameMkLst>
            <pc:docMk/>
            <pc:sldMk cId="1576139987" sldId="275"/>
            <ac:graphicFrameMk id="2" creationId="{33349943-50BD-46B9-B8A5-CCECA77A44D1}"/>
          </ac:graphicFrameMkLst>
        </pc:graphicFrameChg>
        <pc:graphicFrameChg chg="del">
          <ac:chgData name="Anne-Maarit Itänen" userId="a34f4a14-32ee-48b3-a3f1-a9ede5b8be2c" providerId="ADAL" clId="{D6E6824A-DD49-44FC-A84E-3EFC99F42388}" dt="2021-01-04T14:27:54.666" v="138" actId="478"/>
          <ac:graphicFrameMkLst>
            <pc:docMk/>
            <pc:sldMk cId="1576139987" sldId="275"/>
            <ac:graphicFrameMk id="3" creationId="{574F7C4C-7BC0-4A3E-B951-569D7725F9FB}"/>
          </ac:graphicFrameMkLst>
        </pc:graphicFrameChg>
        <pc:graphicFrameChg chg="add mod">
          <ac:chgData name="Anne-Maarit Itänen" userId="a34f4a14-32ee-48b3-a3f1-a9ede5b8be2c" providerId="ADAL" clId="{D6E6824A-DD49-44FC-A84E-3EFC99F42388}" dt="2021-01-04T14:28:19.780" v="144" actId="1076"/>
          <ac:graphicFrameMkLst>
            <pc:docMk/>
            <pc:sldMk cId="1576139987" sldId="275"/>
            <ac:graphicFrameMk id="4" creationId="{05E775DB-3EB6-4A91-9CDD-ABCC33F03B25}"/>
          </ac:graphicFrameMkLst>
        </pc:graphicFrameChg>
        <pc:graphicFrameChg chg="del">
          <ac:chgData name="Anne-Maarit Itänen" userId="a34f4a14-32ee-48b3-a3f1-a9ede5b8be2c" providerId="ADAL" clId="{D6E6824A-DD49-44FC-A84E-3EFC99F42388}" dt="2021-01-04T14:27:56.755" v="139" actId="478"/>
          <ac:graphicFrameMkLst>
            <pc:docMk/>
            <pc:sldMk cId="1576139987" sldId="275"/>
            <ac:graphicFrameMk id="5" creationId="{55F73D5B-70F5-4A7A-96E1-B22CC805E960}"/>
          </ac:graphicFrameMkLst>
        </pc:graphicFrameChg>
        <pc:graphicFrameChg chg="add del">
          <ac:chgData name="Anne-Maarit Itänen" userId="a34f4a14-32ee-48b3-a3f1-a9ede5b8be2c" providerId="ADAL" clId="{D6E6824A-DD49-44FC-A84E-3EFC99F42388}" dt="2021-01-04T14:28:31.312" v="146"/>
          <ac:graphicFrameMkLst>
            <pc:docMk/>
            <pc:sldMk cId="1576139987" sldId="275"/>
            <ac:graphicFrameMk id="6" creationId="{F3005A18-91E2-4F07-BED0-9E806CC17777}"/>
          </ac:graphicFrameMkLst>
        </pc:graphicFrameChg>
        <pc:graphicFrameChg chg="add">
          <ac:chgData name="Anne-Maarit Itänen" userId="a34f4a14-32ee-48b3-a3f1-a9ede5b8be2c" providerId="ADAL" clId="{D6E6824A-DD49-44FC-A84E-3EFC99F42388}" dt="2021-01-04T14:28:31.374" v="147"/>
          <ac:graphicFrameMkLst>
            <pc:docMk/>
            <pc:sldMk cId="1576139987" sldId="275"/>
            <ac:graphicFrameMk id="7" creationId="{E255F246-62FD-4A08-80B1-570118BF94E4}"/>
          </ac:graphicFrameMkLst>
        </pc:graphicFrameChg>
        <pc:graphicFrameChg chg="del">
          <ac:chgData name="Anne-Maarit Itänen" userId="a34f4a14-32ee-48b3-a3f1-a9ede5b8be2c" providerId="ADAL" clId="{D6E6824A-DD49-44FC-A84E-3EFC99F42388}" dt="2021-01-04T14:27:58.681" v="140" actId="478"/>
          <ac:graphicFrameMkLst>
            <pc:docMk/>
            <pc:sldMk cId="1576139987" sldId="275"/>
            <ac:graphicFrameMk id="11" creationId="{932942A5-19DF-480B-81EB-A71D770A56BD}"/>
          </ac:graphicFrameMkLst>
        </pc:graphicFrameChg>
      </pc:sldChg>
      <pc:sldChg chg="add del">
        <pc:chgData name="Anne-Maarit Itänen" userId="a34f4a14-32ee-48b3-a3f1-a9ede5b8be2c" providerId="ADAL" clId="{D6E6824A-DD49-44FC-A84E-3EFC99F42388}" dt="2021-01-04T14:27:46.348" v="136" actId="2696"/>
        <pc:sldMkLst>
          <pc:docMk/>
          <pc:sldMk cId="2534503966" sldId="275"/>
        </pc:sldMkLst>
      </pc:sldChg>
      <pc:sldChg chg="del">
        <pc:chgData name="Anne-Maarit Itänen" userId="a34f4a14-32ee-48b3-a3f1-a9ede5b8be2c" providerId="ADAL" clId="{D6E6824A-DD49-44FC-A84E-3EFC99F42388}" dt="2021-01-04T13:32:28.612" v="18" actId="2696"/>
        <pc:sldMkLst>
          <pc:docMk/>
          <pc:sldMk cId="3615149699" sldId="275"/>
        </pc:sldMkLst>
      </pc:sldChg>
      <pc:sldChg chg="del">
        <pc:chgData name="Anne-Maarit Itänen" userId="a34f4a14-32ee-48b3-a3f1-a9ede5b8be2c" providerId="ADAL" clId="{D6E6824A-DD49-44FC-A84E-3EFC99F42388}" dt="2021-01-04T13:32:03.187" v="16" actId="2696"/>
        <pc:sldMkLst>
          <pc:docMk/>
          <pc:sldMk cId="1759110600" sldId="276"/>
        </pc:sldMkLst>
      </pc:sldChg>
      <pc:sldChg chg="del">
        <pc:chgData name="Anne-Maarit Itänen" userId="a34f4a14-32ee-48b3-a3f1-a9ede5b8be2c" providerId="ADAL" clId="{D6E6824A-DD49-44FC-A84E-3EFC99F42388}" dt="2021-01-04T13:34:04.922" v="45" actId="2696"/>
        <pc:sldMkLst>
          <pc:docMk/>
          <pc:sldMk cId="2962980849" sldId="277"/>
        </pc:sldMkLst>
      </pc:sldChg>
      <pc:sldChg chg="del">
        <pc:chgData name="Anne-Maarit Itänen" userId="a34f4a14-32ee-48b3-a3f1-a9ede5b8be2c" providerId="ADAL" clId="{D6E6824A-DD49-44FC-A84E-3EFC99F42388}" dt="2021-01-04T13:31:57.098" v="15" actId="2696"/>
        <pc:sldMkLst>
          <pc:docMk/>
          <pc:sldMk cId="3465589275" sldId="27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araxcity2\Acad2\ARKITEKT\Frida\Projekt%202019\Allm&#228;n%20statistik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Befolkningspyramid!$I$2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1"/>
            </a:solidFill>
            <a:ln w="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('[2]Befolkning modersmål område'!$AV$3,'[2]Befolkning modersmål område'!$AV$5,'[2]Befolkning modersmål område'!$AV$7,'[2]Befolkning modersmål område'!$AV$9,'[2]Befolkning modersmål område'!$AV$11,'[2]Befolkning modersmål område'!$AV$13,'[2]Befolkning modersmål område'!$AV$15,'[2]Befolkning modersmål område'!$AV$17,'[2]Befolkning modersmål område'!$AV$19,'[2]Befolkning modersmål område'!$AV$21,'[2]Befolkning modersmål område'!$AV$23,'[2]Befolkning modersmål område'!$AV$25,'[2]Befolkning modersmål område'!$AV$27,'[2]Befolkning modersmål område'!$AV$29,'[2]Befolkning modersmål område'!$AV$31,'[2]Befolkning modersmål område'!$AV$33,'[2]Befolkning modersmål område'!$AV$35,'[2]Befolkning modersmål område'!$AV$37,'[2]Befolkning modersmål område'!$AV$39,'[2]Befolkning modersmål område'!$AV$41,'[2]Befolkning modersmål område'!$AV$43,'[2]Befolkning modersmål område'!$AV$45)</c:f>
              <c:strCache>
                <c:ptCount val="22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90-94</c:v>
                </c:pt>
                <c:pt idx="19">
                  <c:v>95-99</c:v>
                </c:pt>
                <c:pt idx="20">
                  <c:v>100-104</c:v>
                </c:pt>
                <c:pt idx="21">
                  <c:v>105-109</c:v>
                </c:pt>
              </c:strCache>
            </c:strRef>
          </c:cat>
          <c:val>
            <c:numRef>
              <c:f>Befolkningspyramid!$I$3:$I$23</c:f>
              <c:numCache>
                <c:formatCode>General</c:formatCode>
                <c:ptCount val="21"/>
                <c:pt idx="0">
                  <c:v>323</c:v>
                </c:pt>
                <c:pt idx="1">
                  <c:v>471</c:v>
                </c:pt>
                <c:pt idx="2">
                  <c:v>436</c:v>
                </c:pt>
                <c:pt idx="3">
                  <c:v>454</c:v>
                </c:pt>
                <c:pt idx="4">
                  <c:v>299</c:v>
                </c:pt>
                <c:pt idx="5">
                  <c:v>260</c:v>
                </c:pt>
                <c:pt idx="6">
                  <c:v>326</c:v>
                </c:pt>
                <c:pt idx="7">
                  <c:v>417</c:v>
                </c:pt>
                <c:pt idx="8">
                  <c:v>490</c:v>
                </c:pt>
                <c:pt idx="9">
                  <c:v>515</c:v>
                </c:pt>
                <c:pt idx="10">
                  <c:v>538</c:v>
                </c:pt>
                <c:pt idx="11">
                  <c:v>524</c:v>
                </c:pt>
                <c:pt idx="12">
                  <c:v>579</c:v>
                </c:pt>
                <c:pt idx="13">
                  <c:v>628</c:v>
                </c:pt>
                <c:pt idx="14">
                  <c:v>613</c:v>
                </c:pt>
                <c:pt idx="15">
                  <c:v>316</c:v>
                </c:pt>
                <c:pt idx="16">
                  <c:v>221</c:v>
                </c:pt>
                <c:pt idx="17">
                  <c:v>110</c:v>
                </c:pt>
                <c:pt idx="18">
                  <c:v>47</c:v>
                </c:pt>
                <c:pt idx="19">
                  <c:v>8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E-422D-B37F-F971F538142A}"/>
            </c:ext>
          </c:extLst>
        </c:ser>
        <c:ser>
          <c:idx val="1"/>
          <c:order val="1"/>
          <c:tx>
            <c:strRef>
              <c:f>Befolkningspyramid!$J$2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FF6699"/>
            </a:solidFill>
            <a:ln w="0">
              <a:noFill/>
            </a:ln>
            <a:effectLst/>
          </c:spPr>
          <c:invertIfNegative val="0"/>
          <c:dLbls>
            <c:numFmt formatCode="#,##0_ 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Befolkningspyramid!$J$3:$J$23</c:f>
              <c:numCache>
                <c:formatCode>General</c:formatCode>
                <c:ptCount val="21"/>
                <c:pt idx="0">
                  <c:v>-299</c:v>
                </c:pt>
                <c:pt idx="1">
                  <c:v>-427</c:v>
                </c:pt>
                <c:pt idx="2">
                  <c:v>-429</c:v>
                </c:pt>
                <c:pt idx="3">
                  <c:v>-425</c:v>
                </c:pt>
                <c:pt idx="4">
                  <c:v>-232</c:v>
                </c:pt>
                <c:pt idx="5">
                  <c:v>-279</c:v>
                </c:pt>
                <c:pt idx="6">
                  <c:v>-308</c:v>
                </c:pt>
                <c:pt idx="7">
                  <c:v>-422</c:v>
                </c:pt>
                <c:pt idx="8">
                  <c:v>-486</c:v>
                </c:pt>
                <c:pt idx="9">
                  <c:v>-509</c:v>
                </c:pt>
                <c:pt idx="10">
                  <c:v>-532</c:v>
                </c:pt>
                <c:pt idx="11">
                  <c:v>-554</c:v>
                </c:pt>
                <c:pt idx="12">
                  <c:v>-541</c:v>
                </c:pt>
                <c:pt idx="13">
                  <c:v>-630</c:v>
                </c:pt>
                <c:pt idx="14">
                  <c:v>-569</c:v>
                </c:pt>
                <c:pt idx="15">
                  <c:v>-361</c:v>
                </c:pt>
                <c:pt idx="16">
                  <c:v>-288</c:v>
                </c:pt>
                <c:pt idx="17">
                  <c:v>-210</c:v>
                </c:pt>
                <c:pt idx="18">
                  <c:v>-113</c:v>
                </c:pt>
                <c:pt idx="19">
                  <c:v>-25</c:v>
                </c:pt>
                <c:pt idx="20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E-422D-B37F-F971F53814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778173784"/>
        <c:axId val="778172144"/>
      </c:barChart>
      <c:catAx>
        <c:axId val="7781737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Ålder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78172144"/>
        <c:crosses val="autoZero"/>
        <c:auto val="1"/>
        <c:lblAlgn val="ctr"/>
        <c:lblOffset val="100"/>
        <c:noMultiLvlLbl val="0"/>
      </c:catAx>
      <c:valAx>
        <c:axId val="778172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_ ;#,##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78173784"/>
        <c:crosses val="autoZero"/>
        <c:crossBetween val="between"/>
      </c:valAx>
      <c:spPr>
        <a:noFill/>
        <a:ln w="22225" cap="flat"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språk!$B$15</c:f>
              <c:strCache>
                <c:ptCount val="1"/>
                <c:pt idx="0">
                  <c:v>Svenska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språk!$A$3:$A$13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språk!$B$16:$B$26</c:f>
              <c:numCache>
                <c:formatCode>0.00</c:formatCode>
                <c:ptCount val="11"/>
                <c:pt idx="0">
                  <c:v>0.57552742616033759</c:v>
                </c:pt>
                <c:pt idx="1">
                  <c:v>0.57391865719819235</c:v>
                </c:pt>
                <c:pt idx="2">
                  <c:v>0.57280175472550154</c:v>
                </c:pt>
                <c:pt idx="3">
                  <c:v>0.56968719767816833</c:v>
                </c:pt>
                <c:pt idx="4">
                  <c:v>0.56538782854572334</c:v>
                </c:pt>
                <c:pt idx="5">
                  <c:v>0.56393886631843682</c:v>
                </c:pt>
                <c:pt idx="6">
                  <c:v>0.56150768039240995</c:v>
                </c:pt>
                <c:pt idx="7">
                  <c:v>0.55897004593388111</c:v>
                </c:pt>
                <c:pt idx="8">
                  <c:v>0.5563060137680218</c:v>
                </c:pt>
                <c:pt idx="9">
                  <c:v>0.55368007850834156</c:v>
                </c:pt>
                <c:pt idx="10">
                  <c:v>0.55175133074850491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26-4782-8D63-A37389DE4301}"/>
            </c:ext>
          </c:extLst>
        </c:ser>
        <c:ser>
          <c:idx val="1"/>
          <c:order val="1"/>
          <c:tx>
            <c:strRef>
              <c:f>språk!$C$15</c:f>
              <c:strCache>
                <c:ptCount val="1"/>
                <c:pt idx="0">
                  <c:v>Finska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språk!$A$3:$A$13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språk!$C$16:$C$26</c:f>
              <c:numCache>
                <c:formatCode>0.00</c:formatCode>
                <c:ptCount val="11"/>
                <c:pt idx="0">
                  <c:v>0.41200908795845503</c:v>
                </c:pt>
                <c:pt idx="1">
                  <c:v>0.4116204002582311</c:v>
                </c:pt>
                <c:pt idx="2">
                  <c:v>0.41139281336687955</c:v>
                </c:pt>
                <c:pt idx="3">
                  <c:v>0.4123186069009997</c:v>
                </c:pt>
                <c:pt idx="4">
                  <c:v>0.41565452091767879</c:v>
                </c:pt>
                <c:pt idx="5">
                  <c:v>0.41503836976849162</c:v>
                </c:pt>
                <c:pt idx="6">
                  <c:v>0.41545114237769459</c:v>
                </c:pt>
                <c:pt idx="7">
                  <c:v>0.41573397166332404</c:v>
                </c:pt>
                <c:pt idx="8">
                  <c:v>0.41693726457981556</c:v>
                </c:pt>
                <c:pt idx="9">
                  <c:v>0.41707556427870462</c:v>
                </c:pt>
                <c:pt idx="10">
                  <c:v>0.41716501281461521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26-4782-8D63-A37389DE4301}"/>
            </c:ext>
          </c:extLst>
        </c:ser>
        <c:ser>
          <c:idx val="2"/>
          <c:order val="2"/>
          <c:tx>
            <c:strRef>
              <c:f>språk!$D$15</c:f>
              <c:strCache>
                <c:ptCount val="1"/>
                <c:pt idx="0">
                  <c:v>Övrigt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språk!$A$3:$A$13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språk!$D$16:$D$26</c:f>
              <c:numCache>
                <c:formatCode>0.00</c:formatCode>
                <c:ptCount val="11"/>
                <c:pt idx="0">
                  <c:v>1.24634858812074E-2</c:v>
                </c:pt>
                <c:pt idx="1">
                  <c:v>1.4460942543576501E-2</c:v>
                </c:pt>
                <c:pt idx="2">
                  <c:v>1.5805431907618864E-2</c:v>
                </c:pt>
                <c:pt idx="3">
                  <c:v>1.7994195420831988E-2</c:v>
                </c:pt>
                <c:pt idx="4">
                  <c:v>1.8957650536597905E-2</c:v>
                </c:pt>
                <c:pt idx="5">
                  <c:v>2.1022763913071518E-2</c:v>
                </c:pt>
                <c:pt idx="6">
                  <c:v>2.3041177229895442E-2</c:v>
                </c:pt>
                <c:pt idx="7">
                  <c:v>2.5295982402794851E-2</c:v>
                </c:pt>
                <c:pt idx="8">
                  <c:v>2.675672165216262E-2</c:v>
                </c:pt>
                <c:pt idx="9">
                  <c:v>2.9244357212953875E-2</c:v>
                </c:pt>
                <c:pt idx="10">
                  <c:v>3.1083656436879804E-2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26-4782-8D63-A37389DE43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62597248"/>
        <c:axId val="862595280"/>
      </c:barChart>
      <c:catAx>
        <c:axId val="86259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2595280"/>
        <c:crosses val="autoZero"/>
        <c:auto val="1"/>
        <c:lblAlgn val="ctr"/>
        <c:lblOffset val="100"/>
        <c:noMultiLvlLbl val="0"/>
      </c:catAx>
      <c:valAx>
        <c:axId val="86259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259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C658D-F103-C844-AA40-C24E5D054A34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893D9-4CCE-1C4F-BE36-2B5C01DEA9A1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3297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D44E3-39F3-734A-A364-B51B59C6B5BC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98E0C-3809-8444-AF7F-540AE8411ADC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6225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98E0C-3809-8444-AF7F-540AE8411ADC}" type="slidenum">
              <a:rPr lang="sv-FI" smtClean="0"/>
              <a:pPr/>
              <a:t>6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9883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gas/Parainen: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>
          <a:xfrm>
            <a:off x="201648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2005802-B55D-1F48-89E9-F465E46C1166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808752" y="6356350"/>
            <a:ext cx="2133600" cy="365125"/>
          </a:xfrm>
        </p:spPr>
        <p:txBody>
          <a:bodyPr/>
          <a:lstStyle/>
          <a:p>
            <a:fld id="{3F22F9C5-4FC8-8E4B-AA54-F9B2E8E4C939}" type="slidenum">
              <a:rPr/>
              <a:pPr/>
              <a:t>‹#›</a:t>
            </a:fld>
            <a:endParaRPr lang="fi-FI"/>
          </a:p>
        </p:txBody>
      </p:sp>
      <p:sp>
        <p:nvSpPr>
          <p:cNvPr id="7" name="Otsikon paikkamerkki 1"/>
          <p:cNvSpPr>
            <a:spLocks noGrp="1"/>
          </p:cNvSpPr>
          <p:nvPr>
            <p:ph type="title"/>
          </p:nvPr>
        </p:nvSpPr>
        <p:spPr>
          <a:xfrm>
            <a:off x="457200" y="1711354"/>
            <a:ext cx="8229600" cy="1657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8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9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rgas/Parainen: KUVATON D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8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4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5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6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7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711354"/>
            <a:ext cx="8229600" cy="1657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osoitt.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2171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fld id="{F2005802-B55D-1F48-89E9-F465E46C1166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81649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fld id="{3F22F9C5-4FC8-8E4B-AA54-F9B2E8E4C939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Befolkningsstatistik</a:t>
            </a:r>
            <a:r>
              <a:rPr lang="fi-FI" dirty="0"/>
              <a:t> 2015-2019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</a:t>
            </a:r>
            <a:r>
              <a:rPr lang="en-GB" sz="1000" dirty="0" err="1"/>
              <a:t>Tilastokeskus</a:t>
            </a:r>
            <a:br>
              <a:rPr lang="en-GB" sz="1000" dirty="0"/>
            </a:br>
            <a:r>
              <a:rPr lang="en-GB" sz="1000" dirty="0" err="1"/>
              <a:t>Bearbetat</a:t>
            </a:r>
            <a:r>
              <a:rPr lang="en-GB" sz="1000" dirty="0"/>
              <a:t> </a:t>
            </a:r>
            <a:r>
              <a:rPr lang="en-GB" sz="1000" dirty="0" err="1"/>
              <a:t>av</a:t>
            </a:r>
            <a:r>
              <a:rPr lang="en-GB" sz="1000" dirty="0"/>
              <a:t> </a:t>
            </a:r>
            <a:r>
              <a:rPr lang="en-GB" sz="1000" dirty="0" err="1"/>
              <a:t>Pargas</a:t>
            </a:r>
            <a:r>
              <a:rPr lang="en-GB" sz="1000" dirty="0"/>
              <a:t> </a:t>
            </a:r>
            <a:r>
              <a:rPr lang="en-GB" sz="1000" dirty="0" err="1"/>
              <a:t>stad</a:t>
            </a:r>
            <a:endParaRPr lang="sv-FI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2332233" y="1229027"/>
            <a:ext cx="512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>
                <a:latin typeface="Century Gothic" panose="020B0502020202020204" pitchFamily="34" charset="0"/>
              </a:rPr>
              <a:t>Befolknings- och flyttstatistik 2015-2019,</a:t>
            </a:r>
          </a:p>
          <a:p>
            <a:r>
              <a:rPr lang="sv-FI" dirty="0">
                <a:latin typeface="Century Gothic" panose="020B0502020202020204" pitchFamily="34" charset="0"/>
              </a:rPr>
              <a:t>Pargas stad</a:t>
            </a:r>
          </a:p>
          <a:p>
            <a:endParaRPr lang="sv-FI" dirty="0">
              <a:latin typeface="Century Gothic" panose="020B0502020202020204" pitchFamily="34" charset="0"/>
            </a:endParaRPr>
          </a:p>
          <a:p>
            <a:endParaRPr lang="sv-FI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C3282095-EFFF-4B7E-89F7-042FC2B8A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267375"/>
              </p:ext>
            </p:extLst>
          </p:nvPr>
        </p:nvGraphicFramePr>
        <p:xfrm>
          <a:off x="628650" y="2249790"/>
          <a:ext cx="7886700" cy="2824913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10078013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5446627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8170101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8604361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8278824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61081052"/>
                    </a:ext>
                  </a:extLst>
                </a:gridCol>
              </a:tblGrid>
              <a:tr h="403559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00192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Födda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35499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Döda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15992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Nettoomflyttning mellan kommuner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44478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Nettomigration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518665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 totala nettoflyttningen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297162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Invånare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15457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15398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15285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15132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0975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</a:t>
            </a:r>
            <a:r>
              <a:rPr lang="en-GB" sz="1000" dirty="0" err="1"/>
              <a:t>Tilastokeskus</a:t>
            </a:r>
            <a:br>
              <a:rPr lang="en-GB" sz="1000" dirty="0"/>
            </a:br>
            <a:r>
              <a:rPr lang="en-GB" sz="1000" dirty="0" err="1"/>
              <a:t>Bearbetat</a:t>
            </a:r>
            <a:r>
              <a:rPr lang="en-GB" sz="1000" dirty="0"/>
              <a:t> </a:t>
            </a:r>
            <a:r>
              <a:rPr lang="en-GB" sz="1000" dirty="0" err="1"/>
              <a:t>av</a:t>
            </a:r>
            <a:r>
              <a:rPr lang="en-GB" sz="1000" dirty="0"/>
              <a:t> </a:t>
            </a:r>
            <a:r>
              <a:rPr lang="en-GB" sz="1000" dirty="0" err="1"/>
              <a:t>Pargas</a:t>
            </a:r>
            <a:r>
              <a:rPr lang="en-GB" sz="1000" dirty="0"/>
              <a:t> </a:t>
            </a:r>
            <a:r>
              <a:rPr lang="en-GB" sz="1000" dirty="0" err="1"/>
              <a:t>stad</a:t>
            </a:r>
            <a:endParaRPr lang="sv-FI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2098397" y="1054038"/>
            <a:ext cx="5545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>
                <a:latin typeface="Century Gothic" panose="020B0502020202020204" pitchFamily="34" charset="0"/>
              </a:rPr>
              <a:t>Delområdesvis befolknings- och flyttstatistik</a:t>
            </a:r>
          </a:p>
          <a:p>
            <a:endParaRPr lang="sv-FI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574F7C4C-7BC0-4A3E-B951-569D7725F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02251"/>
              </p:ext>
            </p:extLst>
          </p:nvPr>
        </p:nvGraphicFramePr>
        <p:xfrm>
          <a:off x="628650" y="1684825"/>
          <a:ext cx="7886700" cy="107808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398565316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532015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2287523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8060886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85763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6893668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PARGAS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312865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59100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406744"/>
                  </a:ext>
                </a:extLst>
              </a:tr>
              <a:tr h="340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 totala nettoflyttningen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62583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Invånare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12364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12267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12199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12129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325153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55F73D5B-70F5-4A7A-96E1-B22CC805E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28392"/>
              </p:ext>
            </p:extLst>
          </p:nvPr>
        </p:nvGraphicFramePr>
        <p:xfrm>
          <a:off x="628650" y="3101834"/>
          <a:ext cx="7886700" cy="107808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229918518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47696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7804010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558711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8698278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00661650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NAGU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815423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00015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558697"/>
                  </a:ext>
                </a:extLst>
              </a:tr>
              <a:tr h="340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 totala nettoflyttningen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734389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Invånare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654953"/>
                  </a:ext>
                </a:extLst>
              </a:tr>
            </a:tbl>
          </a:graphicData>
        </a:graphic>
      </p:graphicFrame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932942A5-19DF-480B-81EB-A71D770A5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44999"/>
              </p:ext>
            </p:extLst>
          </p:nvPr>
        </p:nvGraphicFramePr>
        <p:xfrm>
          <a:off x="628650" y="4540334"/>
          <a:ext cx="7886700" cy="107808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391892650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3469208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339689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4445727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1552001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24028737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KORPO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1430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67232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21056"/>
                  </a:ext>
                </a:extLst>
              </a:tr>
              <a:tr h="340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 totala nettoflyttningen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50563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Invånare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359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60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</a:t>
            </a:r>
            <a:r>
              <a:rPr lang="en-GB" sz="1000" dirty="0" err="1"/>
              <a:t>Tilastokeskus</a:t>
            </a:r>
            <a:br>
              <a:rPr lang="en-GB" sz="1000" dirty="0"/>
            </a:br>
            <a:r>
              <a:rPr lang="en-GB" sz="1000" dirty="0" err="1"/>
              <a:t>Bearbetat</a:t>
            </a:r>
            <a:r>
              <a:rPr lang="en-GB" sz="1000" dirty="0"/>
              <a:t> </a:t>
            </a:r>
            <a:r>
              <a:rPr lang="en-GB" sz="1000" dirty="0" err="1"/>
              <a:t>av</a:t>
            </a:r>
            <a:r>
              <a:rPr lang="en-GB" sz="1000" dirty="0"/>
              <a:t> </a:t>
            </a:r>
            <a:r>
              <a:rPr lang="en-GB" sz="1000" dirty="0" err="1"/>
              <a:t>Pargas</a:t>
            </a:r>
            <a:r>
              <a:rPr lang="en-GB" sz="1000" dirty="0"/>
              <a:t> </a:t>
            </a:r>
            <a:r>
              <a:rPr lang="en-GB" sz="1000" dirty="0" err="1"/>
              <a:t>stad</a:t>
            </a:r>
            <a:endParaRPr lang="sv-FI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2098397" y="1054038"/>
            <a:ext cx="5545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>
                <a:latin typeface="Century Gothic" panose="020B0502020202020204" pitchFamily="34" charset="0"/>
              </a:rPr>
              <a:t>Delområdesvis befolknings- och flyttstatistik</a:t>
            </a:r>
          </a:p>
          <a:p>
            <a:endParaRPr lang="sv-FI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05E775DB-3EB6-4A91-9CDD-ABCC33F03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50072"/>
              </p:ext>
            </p:extLst>
          </p:nvPr>
        </p:nvGraphicFramePr>
        <p:xfrm>
          <a:off x="628650" y="1982775"/>
          <a:ext cx="7886700" cy="107808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29570354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158557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9178059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8201796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9196182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47761487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HOUTSKÄR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386791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429257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679965"/>
                  </a:ext>
                </a:extLst>
              </a:tr>
              <a:tr h="340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 totala nettoflyttningen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32641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Invånare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89883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E255F246-62FD-4A08-80B1-570118BF94E4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462254"/>
          <a:ext cx="7886700" cy="107808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154621265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9180111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835388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8497471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9320774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32723894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INIÖ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927612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80543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Utflyttning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87145"/>
                  </a:ext>
                </a:extLst>
              </a:tr>
              <a:tr h="340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 totala nettoflyttningen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177640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Invånare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37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13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</a:t>
            </a:r>
            <a:r>
              <a:rPr lang="en-GB" sz="1000" dirty="0" err="1"/>
              <a:t>Tilastokeskus</a:t>
            </a:r>
            <a:br>
              <a:rPr lang="en-GB" sz="1000" dirty="0"/>
            </a:br>
            <a:r>
              <a:rPr lang="en-GB" sz="1000" dirty="0" err="1"/>
              <a:t>Bearbetat</a:t>
            </a:r>
            <a:r>
              <a:rPr lang="en-GB" sz="1000" dirty="0"/>
              <a:t> </a:t>
            </a:r>
            <a:r>
              <a:rPr lang="en-GB" sz="1000" dirty="0" err="1"/>
              <a:t>av</a:t>
            </a:r>
            <a:r>
              <a:rPr lang="en-GB" sz="1000" dirty="0"/>
              <a:t> </a:t>
            </a:r>
            <a:r>
              <a:rPr lang="en-GB" sz="1000" dirty="0" err="1"/>
              <a:t>Pargas</a:t>
            </a:r>
            <a:r>
              <a:rPr lang="en-GB" sz="1000" dirty="0"/>
              <a:t> </a:t>
            </a:r>
            <a:r>
              <a:rPr lang="en-GB" sz="1000" dirty="0" err="1"/>
              <a:t>stad</a:t>
            </a:r>
            <a:endParaRPr lang="sv-FI" sz="10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562006"/>
              </p:ext>
            </p:extLst>
          </p:nvPr>
        </p:nvGraphicFramePr>
        <p:xfrm>
          <a:off x="105982" y="1481499"/>
          <a:ext cx="8651156" cy="462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41364" y="1112167"/>
            <a:ext cx="1380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>
                <a:latin typeface="Century Gothic" panose="020B0502020202020204" pitchFamily="34" charset="0"/>
              </a:rPr>
              <a:t>Befolkning </a:t>
            </a:r>
          </a:p>
        </p:txBody>
      </p:sp>
    </p:spTree>
    <p:extLst>
      <p:ext uri="{BB962C8B-B14F-4D97-AF65-F5344CB8AC3E}">
        <p14:creationId xmlns:p14="http://schemas.microsoft.com/office/powerpoint/2010/main" val="79595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05246" y="6339254"/>
            <a:ext cx="2277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</a:t>
            </a:r>
            <a:r>
              <a:rPr lang="en-GB" sz="1000" dirty="0" err="1"/>
              <a:t>Tilastokeskus</a:t>
            </a:r>
            <a:r>
              <a:rPr lang="en-GB" sz="1000" dirty="0"/>
              <a:t>, </a:t>
            </a:r>
            <a:r>
              <a:rPr lang="en-GB" sz="1000" dirty="0" err="1"/>
              <a:t>PxWeb</a:t>
            </a:r>
            <a:br>
              <a:rPr lang="en-GB" sz="1000" dirty="0"/>
            </a:br>
            <a:r>
              <a:rPr lang="en-GB" sz="1000" dirty="0" err="1"/>
              <a:t>Bearbetat</a:t>
            </a:r>
            <a:r>
              <a:rPr lang="en-GB" sz="1000" dirty="0"/>
              <a:t> </a:t>
            </a:r>
            <a:r>
              <a:rPr lang="en-GB" sz="1000" dirty="0" err="1"/>
              <a:t>av</a:t>
            </a:r>
            <a:r>
              <a:rPr lang="en-GB" sz="1000" dirty="0"/>
              <a:t> </a:t>
            </a:r>
            <a:r>
              <a:rPr lang="en-GB" sz="1000" dirty="0" err="1"/>
              <a:t>Pargas</a:t>
            </a:r>
            <a:r>
              <a:rPr lang="en-GB" sz="1000" dirty="0"/>
              <a:t> </a:t>
            </a:r>
            <a:r>
              <a:rPr lang="en-GB" sz="1000" dirty="0" err="1"/>
              <a:t>stad</a:t>
            </a:r>
            <a:endParaRPr lang="sv-FI" sz="1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935141"/>
              </p:ext>
            </p:extLst>
          </p:nvPr>
        </p:nvGraphicFramePr>
        <p:xfrm>
          <a:off x="757603" y="1758463"/>
          <a:ext cx="7779728" cy="393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81753" y="1231683"/>
            <a:ext cx="194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Century Gothic" panose="020B0502020202020204" pitchFamily="34" charset="0"/>
              </a:rPr>
              <a:t>Språkfördelning</a:t>
            </a:r>
            <a:endParaRPr lang="sv-FI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18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gas_Parainen_PowerPoint-pohja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rgas/Parainen: PERUSD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7D6AE95060C40B143436B2B86ABD3" ma:contentTypeVersion="7" ma:contentTypeDescription="Create a new document." ma:contentTypeScope="" ma:versionID="df8f3093483ff049b6dbf319e9976729">
  <xsd:schema xmlns:xsd="http://www.w3.org/2001/XMLSchema" xmlns:xs="http://www.w3.org/2001/XMLSchema" xmlns:p="http://schemas.microsoft.com/office/2006/metadata/properties" xmlns:ns3="fe8740a4-ddf0-4ca4-911c-f88c55a452db" targetNamespace="http://schemas.microsoft.com/office/2006/metadata/properties" ma:root="true" ma:fieldsID="bc8cae820a4c66ffa084fb6d4f463347" ns3:_="">
    <xsd:import namespace="fe8740a4-ddf0-4ca4-911c-f88c55a452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740a4-ddf0-4ca4-911c-f88c55a45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CF617A-6CC6-4DB0-97EA-8FF6931F5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7C0D40-05D7-4F9D-8C62-EBEAF9410B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8740a4-ddf0-4ca4-911c-f88c55a45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AD8F09-638D-4663-A11F-CC20BF66125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e8740a4-ddf0-4ca4-911c-f88c55a452d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Pargas_Parainen_PowerPoint-pohja (2)</Template>
  <TotalTime>645</TotalTime>
  <Words>264</Words>
  <Application>Microsoft Office PowerPoint</Application>
  <PresentationFormat>Bildspel på skärmen (4:3)</PresentationFormat>
  <Paragraphs>207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Trebuchet MS</vt:lpstr>
      <vt:lpstr>Pargas_Parainen_PowerPoint-pohja (2)</vt:lpstr>
      <vt:lpstr>Pargas/Parainen: PERUSDIA</vt:lpstr>
      <vt:lpstr>Befolkningsstatistik 2015-2019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Väståbolands stad - Länsi-Turunmaan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Anne-Maarit Itänen</dc:creator>
  <cp:lastModifiedBy>Anne-Maarit Itänen</cp:lastModifiedBy>
  <cp:revision>33</cp:revision>
  <dcterms:created xsi:type="dcterms:W3CDTF">2012-01-24T07:48:14Z</dcterms:created>
  <dcterms:modified xsi:type="dcterms:W3CDTF">2021-01-04T14:29:34Z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0x01010084A7D6AE95060C40B143436B2B86ABD3</vt:lpwstr>
  </property>
</Properties>
</file>