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4"/>
    <p:sldMasterId id="2147483676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7" r:id="rId7"/>
    <p:sldId id="274" r:id="rId8"/>
    <p:sldId id="275" r:id="rId9"/>
    <p:sldId id="262" r:id="rId10"/>
    <p:sldId id="273" r:id="rId1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508B7B-AAA1-478B-AD29-D5370648D6C7}" v="24" dt="2021-01-04T14:42:52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20" autoAdjust="0"/>
  </p:normalViewPr>
  <p:slideViewPr>
    <p:cSldViewPr snapToGrid="0" snapToObjects="1">
      <p:cViewPr varScale="1">
        <p:scale>
          <a:sx n="62" d="100"/>
          <a:sy n="62" d="100"/>
        </p:scale>
        <p:origin x="6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-Maarit Itänen" userId="a34f4a14-32ee-48b3-a3f1-a9ede5b8be2c" providerId="ADAL" clId="{F6311B46-C392-48B7-8655-4D4AF580AFDD}"/>
    <pc:docChg chg="undo custSel modSld">
      <pc:chgData name="Anne-Maarit Itänen" userId="a34f4a14-32ee-48b3-a3f1-a9ede5b8be2c" providerId="ADAL" clId="{F6311B46-C392-48B7-8655-4D4AF580AFDD}" dt="2021-01-04T14:42:52.065" v="213" actId="1076"/>
      <pc:docMkLst>
        <pc:docMk/>
      </pc:docMkLst>
      <pc:sldChg chg="modSp">
        <pc:chgData name="Anne-Maarit Itänen" userId="a34f4a14-32ee-48b3-a3f1-a9ede5b8be2c" providerId="ADAL" clId="{F6311B46-C392-48B7-8655-4D4AF580AFDD}" dt="2021-01-04T14:41:29.332" v="207" actId="20577"/>
        <pc:sldMkLst>
          <pc:docMk/>
          <pc:sldMk cId="0" sldId="256"/>
        </pc:sldMkLst>
        <pc:spChg chg="mod">
          <ac:chgData name="Anne-Maarit Itänen" userId="a34f4a14-32ee-48b3-a3f1-a9ede5b8be2c" providerId="ADAL" clId="{F6311B46-C392-48B7-8655-4D4AF580AFDD}" dt="2021-01-04T14:41:29.332" v="207" actId="20577"/>
          <ac:spMkLst>
            <pc:docMk/>
            <pc:sldMk cId="0" sldId="256"/>
            <ac:spMk id="14" creationId="{00000000-0000-0000-0000-000000000000}"/>
          </ac:spMkLst>
        </pc:spChg>
      </pc:sldChg>
      <pc:sldChg chg="addSp delSp modSp">
        <pc:chgData name="Anne-Maarit Itänen" userId="a34f4a14-32ee-48b3-a3f1-a9ede5b8be2c" providerId="ADAL" clId="{F6311B46-C392-48B7-8655-4D4AF580AFDD}" dt="2021-01-04T14:41:56.043" v="212" actId="1076"/>
        <pc:sldMkLst>
          <pc:docMk/>
          <pc:sldMk cId="0" sldId="257"/>
        </pc:sldMkLst>
        <pc:spChg chg="mod">
          <ac:chgData name="Anne-Maarit Itänen" userId="a34f4a14-32ee-48b3-a3f1-a9ede5b8be2c" providerId="ADAL" clId="{F6311B46-C392-48B7-8655-4D4AF580AFDD}" dt="2021-01-04T14:33:21.084" v="61" actId="20577"/>
          <ac:spMkLst>
            <pc:docMk/>
            <pc:sldMk cId="0" sldId="257"/>
            <ac:spMk id="10" creationId="{00000000-0000-0000-0000-000000000000}"/>
          </ac:spMkLst>
        </pc:spChg>
        <pc:graphicFrameChg chg="add del">
          <ac:chgData name="Anne-Maarit Itänen" userId="a34f4a14-32ee-48b3-a3f1-a9ede5b8be2c" providerId="ADAL" clId="{F6311B46-C392-48B7-8655-4D4AF580AFDD}" dt="2021-01-04T14:41:51.107" v="210"/>
          <ac:graphicFrameMkLst>
            <pc:docMk/>
            <pc:sldMk cId="0" sldId="257"/>
            <ac:graphicFrameMk id="2" creationId="{44E43554-8221-4190-B3DF-FF4B3AD022C7}"/>
          </ac:graphicFrameMkLst>
        </pc:graphicFrameChg>
        <pc:graphicFrameChg chg="add mod">
          <ac:chgData name="Anne-Maarit Itänen" userId="a34f4a14-32ee-48b3-a3f1-a9ede5b8be2c" providerId="ADAL" clId="{F6311B46-C392-48B7-8655-4D4AF580AFDD}" dt="2021-01-04T14:41:56.043" v="212" actId="1076"/>
          <ac:graphicFrameMkLst>
            <pc:docMk/>
            <pc:sldMk cId="0" sldId="257"/>
            <ac:graphicFrameMk id="3" creationId="{26EA1A0D-4CED-4CF1-B01C-73E4C92EB64F}"/>
          </ac:graphicFrameMkLst>
        </pc:graphicFrameChg>
        <pc:graphicFrameChg chg="del">
          <ac:chgData name="Anne-Maarit Itänen" userId="a34f4a14-32ee-48b3-a3f1-a9ede5b8be2c" providerId="ADAL" clId="{F6311B46-C392-48B7-8655-4D4AF580AFDD}" dt="2021-01-04T14:41:48.083" v="208" actId="478"/>
          <ac:graphicFrameMkLst>
            <pc:docMk/>
            <pc:sldMk cId="0" sldId="257"/>
            <ac:graphicFrameMk id="6" creationId="{C3282095-EFFF-4B7E-89F7-042FC2B8AEA9}"/>
          </ac:graphicFrameMkLst>
        </pc:graphicFrameChg>
      </pc:sldChg>
      <pc:sldChg chg="modSp">
        <pc:chgData name="Anne-Maarit Itänen" userId="a34f4a14-32ee-48b3-a3f1-a9ede5b8be2c" providerId="ADAL" clId="{F6311B46-C392-48B7-8655-4D4AF580AFDD}" dt="2021-01-04T14:35:20.627" v="165"/>
        <pc:sldMkLst>
          <pc:docMk/>
          <pc:sldMk cId="795955560" sldId="262"/>
        </pc:sldMkLst>
        <pc:spChg chg="mod">
          <ac:chgData name="Anne-Maarit Itänen" userId="a34f4a14-32ee-48b3-a3f1-a9ede5b8be2c" providerId="ADAL" clId="{F6311B46-C392-48B7-8655-4D4AF580AFDD}" dt="2021-01-04T14:34:50.001" v="134" actId="20577"/>
          <ac:spMkLst>
            <pc:docMk/>
            <pc:sldMk cId="795955560" sldId="262"/>
            <ac:spMk id="4" creationId="{00000000-0000-0000-0000-000000000000}"/>
          </ac:spMkLst>
        </pc:spChg>
        <pc:spChg chg="mod">
          <ac:chgData name="Anne-Maarit Itänen" userId="a34f4a14-32ee-48b3-a3f1-a9ede5b8be2c" providerId="ADAL" clId="{F6311B46-C392-48B7-8655-4D4AF580AFDD}" dt="2021-01-04T14:35:20.627" v="165"/>
          <ac:spMkLst>
            <pc:docMk/>
            <pc:sldMk cId="795955560" sldId="262"/>
            <ac:spMk id="9" creationId="{00000000-0000-0000-0000-000000000000}"/>
          </ac:spMkLst>
        </pc:spChg>
      </pc:sldChg>
      <pc:sldChg chg="modSp">
        <pc:chgData name="Anne-Maarit Itänen" userId="a34f4a14-32ee-48b3-a3f1-a9ede5b8be2c" providerId="ADAL" clId="{F6311B46-C392-48B7-8655-4D4AF580AFDD}" dt="2021-01-04T14:42:52.065" v="213" actId="1076"/>
        <pc:sldMkLst>
          <pc:docMk/>
          <pc:sldMk cId="1716518475" sldId="273"/>
        </pc:sldMkLst>
        <pc:spChg chg="mod">
          <ac:chgData name="Anne-Maarit Itänen" userId="a34f4a14-32ee-48b3-a3f1-a9ede5b8be2c" providerId="ADAL" clId="{F6311B46-C392-48B7-8655-4D4AF580AFDD}" dt="2021-01-04T14:34:57.385" v="146" actId="20577"/>
          <ac:spMkLst>
            <pc:docMk/>
            <pc:sldMk cId="1716518475" sldId="273"/>
            <ac:spMk id="5" creationId="{00000000-0000-0000-0000-000000000000}"/>
          </ac:spMkLst>
        </pc:spChg>
        <pc:spChg chg="mod">
          <ac:chgData name="Anne-Maarit Itänen" userId="a34f4a14-32ee-48b3-a3f1-a9ede5b8be2c" providerId="ADAL" clId="{F6311B46-C392-48B7-8655-4D4AF580AFDD}" dt="2021-01-04T14:35:12.968" v="164" actId="20577"/>
          <ac:spMkLst>
            <pc:docMk/>
            <pc:sldMk cId="1716518475" sldId="273"/>
            <ac:spMk id="9" creationId="{00000000-0000-0000-0000-000000000000}"/>
          </ac:spMkLst>
        </pc:spChg>
        <pc:graphicFrameChg chg="mod">
          <ac:chgData name="Anne-Maarit Itänen" userId="a34f4a14-32ee-48b3-a3f1-a9ede5b8be2c" providerId="ADAL" clId="{F6311B46-C392-48B7-8655-4D4AF580AFDD}" dt="2021-01-04T14:42:52.065" v="213" actId="1076"/>
          <ac:graphicFrameMkLst>
            <pc:docMk/>
            <pc:sldMk cId="1716518475" sldId="273"/>
            <ac:graphicFrameMk id="4" creationId="{00000000-0000-0000-0000-000000000000}"/>
          </ac:graphicFrameMkLst>
        </pc:graphicFrameChg>
      </pc:sldChg>
      <pc:sldChg chg="addSp delSp modSp">
        <pc:chgData name="Anne-Maarit Itänen" userId="a34f4a14-32ee-48b3-a3f1-a9ede5b8be2c" providerId="ADAL" clId="{F6311B46-C392-48B7-8655-4D4AF580AFDD}" dt="2021-01-04T14:39:49.235" v="184" actId="1076"/>
        <pc:sldMkLst>
          <pc:docMk/>
          <pc:sldMk cId="3500600685" sldId="274"/>
        </pc:sldMkLst>
        <pc:spChg chg="mod">
          <ac:chgData name="Anne-Maarit Itänen" userId="a34f4a14-32ee-48b3-a3f1-a9ede5b8be2c" providerId="ADAL" clId="{F6311B46-C392-48B7-8655-4D4AF580AFDD}" dt="2021-01-04T14:35:31.743" v="167"/>
          <ac:spMkLst>
            <pc:docMk/>
            <pc:sldMk cId="3500600685" sldId="274"/>
            <ac:spMk id="9" creationId="{00000000-0000-0000-0000-000000000000}"/>
          </ac:spMkLst>
        </pc:spChg>
        <pc:spChg chg="add del mod">
          <ac:chgData name="Anne-Maarit Itänen" userId="a34f4a14-32ee-48b3-a3f1-a9ede5b8be2c" providerId="ADAL" clId="{F6311B46-C392-48B7-8655-4D4AF580AFDD}" dt="2021-01-04T14:34:16.517" v="117" actId="1076"/>
          <ac:spMkLst>
            <pc:docMk/>
            <pc:sldMk cId="3500600685" sldId="274"/>
            <ac:spMk id="10" creationId="{00000000-0000-0000-0000-000000000000}"/>
          </ac:spMkLst>
        </pc:spChg>
        <pc:graphicFrameChg chg="add del">
          <ac:chgData name="Anne-Maarit Itänen" userId="a34f4a14-32ee-48b3-a3f1-a9ede5b8be2c" providerId="ADAL" clId="{F6311B46-C392-48B7-8655-4D4AF580AFDD}" dt="2021-01-04T14:38:53.329" v="174"/>
          <ac:graphicFrameMkLst>
            <pc:docMk/>
            <pc:sldMk cId="3500600685" sldId="274"/>
            <ac:graphicFrameMk id="2" creationId="{658A2BC9-BE87-4341-AC69-875E9DB1EECD}"/>
          </ac:graphicFrameMkLst>
        </pc:graphicFrameChg>
        <pc:graphicFrameChg chg="del modGraphic">
          <ac:chgData name="Anne-Maarit Itänen" userId="a34f4a14-32ee-48b3-a3f1-a9ede5b8be2c" providerId="ADAL" clId="{F6311B46-C392-48B7-8655-4D4AF580AFDD}" dt="2021-01-04T14:38:35.853" v="169" actId="478"/>
          <ac:graphicFrameMkLst>
            <pc:docMk/>
            <pc:sldMk cId="3500600685" sldId="274"/>
            <ac:graphicFrameMk id="3" creationId="{574F7C4C-7BC0-4A3E-B951-569D7725F9FB}"/>
          </ac:graphicFrameMkLst>
        </pc:graphicFrameChg>
        <pc:graphicFrameChg chg="add mod">
          <ac:chgData name="Anne-Maarit Itänen" userId="a34f4a14-32ee-48b3-a3f1-a9ede5b8be2c" providerId="ADAL" clId="{F6311B46-C392-48B7-8655-4D4AF580AFDD}" dt="2021-01-04T14:38:58.159" v="176" actId="1076"/>
          <ac:graphicFrameMkLst>
            <pc:docMk/>
            <pc:sldMk cId="3500600685" sldId="274"/>
            <ac:graphicFrameMk id="4" creationId="{65C22FE6-0C64-4500-8138-05AEA87EBB21}"/>
          </ac:graphicFrameMkLst>
        </pc:graphicFrameChg>
        <pc:graphicFrameChg chg="del modGraphic">
          <ac:chgData name="Anne-Maarit Itänen" userId="a34f4a14-32ee-48b3-a3f1-a9ede5b8be2c" providerId="ADAL" clId="{F6311B46-C392-48B7-8655-4D4AF580AFDD}" dt="2021-01-04T14:38:40.838" v="171" actId="478"/>
          <ac:graphicFrameMkLst>
            <pc:docMk/>
            <pc:sldMk cId="3500600685" sldId="274"/>
            <ac:graphicFrameMk id="5" creationId="{55F73D5B-70F5-4A7A-96E1-B22CC805E960}"/>
          </ac:graphicFrameMkLst>
        </pc:graphicFrameChg>
        <pc:graphicFrameChg chg="add del">
          <ac:chgData name="Anne-Maarit Itänen" userId="a34f4a14-32ee-48b3-a3f1-a9ede5b8be2c" providerId="ADAL" clId="{F6311B46-C392-48B7-8655-4D4AF580AFDD}" dt="2021-01-04T14:39:18.783" v="178"/>
          <ac:graphicFrameMkLst>
            <pc:docMk/>
            <pc:sldMk cId="3500600685" sldId="274"/>
            <ac:graphicFrameMk id="6" creationId="{F47BE9A6-7E44-4531-BF95-155959CC88B0}"/>
          </ac:graphicFrameMkLst>
        </pc:graphicFrameChg>
        <pc:graphicFrameChg chg="add mod">
          <ac:chgData name="Anne-Maarit Itänen" userId="a34f4a14-32ee-48b3-a3f1-a9ede5b8be2c" providerId="ADAL" clId="{F6311B46-C392-48B7-8655-4D4AF580AFDD}" dt="2021-01-04T14:39:23.474" v="180" actId="1076"/>
          <ac:graphicFrameMkLst>
            <pc:docMk/>
            <pc:sldMk cId="3500600685" sldId="274"/>
            <ac:graphicFrameMk id="7" creationId="{E98625AD-D542-4F8F-ACBA-C2E4ECF02417}"/>
          </ac:graphicFrameMkLst>
        </pc:graphicFrameChg>
        <pc:graphicFrameChg chg="add del">
          <ac:chgData name="Anne-Maarit Itänen" userId="a34f4a14-32ee-48b3-a3f1-a9ede5b8be2c" providerId="ADAL" clId="{F6311B46-C392-48B7-8655-4D4AF580AFDD}" dt="2021-01-04T14:39:44.695" v="182"/>
          <ac:graphicFrameMkLst>
            <pc:docMk/>
            <pc:sldMk cId="3500600685" sldId="274"/>
            <ac:graphicFrameMk id="8" creationId="{506E457D-6C79-4C07-9CDC-36F605E55E81}"/>
          </ac:graphicFrameMkLst>
        </pc:graphicFrameChg>
        <pc:graphicFrameChg chg="del">
          <ac:chgData name="Anne-Maarit Itänen" userId="a34f4a14-32ee-48b3-a3f1-a9ede5b8be2c" providerId="ADAL" clId="{F6311B46-C392-48B7-8655-4D4AF580AFDD}" dt="2021-01-04T14:38:48.305" v="172" actId="478"/>
          <ac:graphicFrameMkLst>
            <pc:docMk/>
            <pc:sldMk cId="3500600685" sldId="274"/>
            <ac:graphicFrameMk id="11" creationId="{932942A5-19DF-480B-81EB-A71D770A56BD}"/>
          </ac:graphicFrameMkLst>
        </pc:graphicFrameChg>
        <pc:graphicFrameChg chg="add mod">
          <ac:chgData name="Anne-Maarit Itänen" userId="a34f4a14-32ee-48b3-a3f1-a9ede5b8be2c" providerId="ADAL" clId="{F6311B46-C392-48B7-8655-4D4AF580AFDD}" dt="2021-01-04T14:39:49.235" v="184" actId="1076"/>
          <ac:graphicFrameMkLst>
            <pc:docMk/>
            <pc:sldMk cId="3500600685" sldId="274"/>
            <ac:graphicFrameMk id="12" creationId="{27FEB139-6232-4824-9A0D-94D7F15BDBA0}"/>
          </ac:graphicFrameMkLst>
        </pc:graphicFrameChg>
      </pc:sldChg>
      <pc:sldChg chg="addSp delSp modSp">
        <pc:chgData name="Anne-Maarit Itänen" userId="a34f4a14-32ee-48b3-a3f1-a9ede5b8be2c" providerId="ADAL" clId="{F6311B46-C392-48B7-8655-4D4AF580AFDD}" dt="2021-01-04T14:41:10.947" v="196" actId="1076"/>
        <pc:sldMkLst>
          <pc:docMk/>
          <pc:sldMk cId="1576139987" sldId="275"/>
        </pc:sldMkLst>
        <pc:spChg chg="mod">
          <ac:chgData name="Anne-Maarit Itänen" userId="a34f4a14-32ee-48b3-a3f1-a9ede5b8be2c" providerId="ADAL" clId="{F6311B46-C392-48B7-8655-4D4AF580AFDD}" dt="2021-01-04T14:35:26.592" v="166"/>
          <ac:spMkLst>
            <pc:docMk/>
            <pc:sldMk cId="1576139987" sldId="275"/>
            <ac:spMk id="9" creationId="{00000000-0000-0000-0000-000000000000}"/>
          </ac:spMkLst>
        </pc:spChg>
        <pc:spChg chg="mod">
          <ac:chgData name="Anne-Maarit Itänen" userId="a34f4a14-32ee-48b3-a3f1-a9ede5b8be2c" providerId="ADAL" clId="{F6311B46-C392-48B7-8655-4D4AF580AFDD}" dt="2021-01-04T14:34:35.966" v="122" actId="14100"/>
          <ac:spMkLst>
            <pc:docMk/>
            <pc:sldMk cId="1576139987" sldId="275"/>
            <ac:spMk id="10" creationId="{00000000-0000-0000-0000-000000000000}"/>
          </ac:spMkLst>
        </pc:spChg>
        <pc:graphicFrameChg chg="add del">
          <ac:chgData name="Anne-Maarit Itänen" userId="a34f4a14-32ee-48b3-a3f1-a9ede5b8be2c" providerId="ADAL" clId="{F6311B46-C392-48B7-8655-4D4AF580AFDD}" dt="2021-01-04T14:40:35.946" v="188"/>
          <ac:graphicFrameMkLst>
            <pc:docMk/>
            <pc:sldMk cId="1576139987" sldId="275"/>
            <ac:graphicFrameMk id="2" creationId="{B425F8F4-51B9-4322-B95C-455E2F56B608}"/>
          </ac:graphicFrameMkLst>
        </pc:graphicFrameChg>
        <pc:graphicFrameChg chg="add mod">
          <ac:chgData name="Anne-Maarit Itänen" userId="a34f4a14-32ee-48b3-a3f1-a9ede5b8be2c" providerId="ADAL" clId="{F6311B46-C392-48B7-8655-4D4AF580AFDD}" dt="2021-01-04T14:41:10.947" v="196" actId="1076"/>
          <ac:graphicFrameMkLst>
            <pc:docMk/>
            <pc:sldMk cId="1576139987" sldId="275"/>
            <ac:graphicFrameMk id="3" creationId="{E5A7ACEA-EFF8-425C-9C61-D3B00885B8E2}"/>
          </ac:graphicFrameMkLst>
        </pc:graphicFrameChg>
        <pc:graphicFrameChg chg="del">
          <ac:chgData name="Anne-Maarit Itänen" userId="a34f4a14-32ee-48b3-a3f1-a9ede5b8be2c" providerId="ADAL" clId="{F6311B46-C392-48B7-8655-4D4AF580AFDD}" dt="2021-01-04T14:39:53.649" v="185" actId="478"/>
          <ac:graphicFrameMkLst>
            <pc:docMk/>
            <pc:sldMk cId="1576139987" sldId="275"/>
            <ac:graphicFrameMk id="4" creationId="{05E775DB-3EB6-4A91-9CDD-ABCC33F03B25}"/>
          </ac:graphicFrameMkLst>
        </pc:graphicFrameChg>
        <pc:graphicFrameChg chg="add del">
          <ac:chgData name="Anne-Maarit Itänen" userId="a34f4a14-32ee-48b3-a3f1-a9ede5b8be2c" providerId="ADAL" clId="{F6311B46-C392-48B7-8655-4D4AF580AFDD}" dt="2021-01-04T14:40:58.807" v="192"/>
          <ac:graphicFrameMkLst>
            <pc:docMk/>
            <pc:sldMk cId="1576139987" sldId="275"/>
            <ac:graphicFrameMk id="5" creationId="{6D3780C5-B3E3-49CF-A0D9-6127D24C918B}"/>
          </ac:graphicFrameMkLst>
        </pc:graphicFrameChg>
        <pc:graphicFrameChg chg="add mod">
          <ac:chgData name="Anne-Maarit Itänen" userId="a34f4a14-32ee-48b3-a3f1-a9ede5b8be2c" providerId="ADAL" clId="{F6311B46-C392-48B7-8655-4D4AF580AFDD}" dt="2021-01-04T14:41:06.587" v="195" actId="1076"/>
          <ac:graphicFrameMkLst>
            <pc:docMk/>
            <pc:sldMk cId="1576139987" sldId="275"/>
            <ac:graphicFrameMk id="6" creationId="{AB3E0220-D110-4C96-A16C-3C869E4312D9}"/>
          </ac:graphicFrameMkLst>
        </pc:graphicFrameChg>
        <pc:graphicFrameChg chg="del">
          <ac:chgData name="Anne-Maarit Itänen" userId="a34f4a14-32ee-48b3-a3f1-a9ede5b8be2c" providerId="ADAL" clId="{F6311B46-C392-48B7-8655-4D4AF580AFDD}" dt="2021-01-04T14:39:56.346" v="186" actId="478"/>
          <ac:graphicFrameMkLst>
            <pc:docMk/>
            <pc:sldMk cId="1576139987" sldId="275"/>
            <ac:graphicFrameMk id="7" creationId="{E255F246-62FD-4A08-80B1-570118BF94E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araxcity2\Acad2\ARKITEKT\Frida\Projekt%202019\Allm&#228;n%20statistik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Befolkningspyramid!$I$2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1"/>
            </a:solidFill>
            <a:ln w="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('[2]Befolkning modersmål område'!$AV$3,'[2]Befolkning modersmål område'!$AV$5,'[2]Befolkning modersmål område'!$AV$7,'[2]Befolkning modersmål område'!$AV$9,'[2]Befolkning modersmål område'!$AV$11,'[2]Befolkning modersmål område'!$AV$13,'[2]Befolkning modersmål område'!$AV$15,'[2]Befolkning modersmål område'!$AV$17,'[2]Befolkning modersmål område'!$AV$19,'[2]Befolkning modersmål område'!$AV$21,'[2]Befolkning modersmål område'!$AV$23,'[2]Befolkning modersmål område'!$AV$25,'[2]Befolkning modersmål område'!$AV$27,'[2]Befolkning modersmål område'!$AV$29,'[2]Befolkning modersmål område'!$AV$31,'[2]Befolkning modersmål område'!$AV$33,'[2]Befolkning modersmål område'!$AV$35,'[2]Befolkning modersmål område'!$AV$37,'[2]Befolkning modersmål område'!$AV$39,'[2]Befolkning modersmål område'!$AV$41,'[2]Befolkning modersmål område'!$AV$43,'[2]Befolkning modersmål område'!$AV$45)</c:f>
              <c:strCache>
                <c:ptCount val="22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100-104</c:v>
                </c:pt>
                <c:pt idx="21">
                  <c:v>105-109</c:v>
                </c:pt>
              </c:strCache>
            </c:strRef>
          </c:cat>
          <c:val>
            <c:numRef>
              <c:f>Befolkningspyramid!$I$3:$I$23</c:f>
              <c:numCache>
                <c:formatCode>General</c:formatCode>
                <c:ptCount val="21"/>
                <c:pt idx="0">
                  <c:v>323</c:v>
                </c:pt>
                <c:pt idx="1">
                  <c:v>471</c:v>
                </c:pt>
                <c:pt idx="2">
                  <c:v>436</c:v>
                </c:pt>
                <c:pt idx="3">
                  <c:v>454</c:v>
                </c:pt>
                <c:pt idx="4">
                  <c:v>299</c:v>
                </c:pt>
                <c:pt idx="5">
                  <c:v>260</c:v>
                </c:pt>
                <c:pt idx="6">
                  <c:v>326</c:v>
                </c:pt>
                <c:pt idx="7">
                  <c:v>417</c:v>
                </c:pt>
                <c:pt idx="8">
                  <c:v>490</c:v>
                </c:pt>
                <c:pt idx="9">
                  <c:v>515</c:v>
                </c:pt>
                <c:pt idx="10">
                  <c:v>538</c:v>
                </c:pt>
                <c:pt idx="11">
                  <c:v>524</c:v>
                </c:pt>
                <c:pt idx="12">
                  <c:v>579</c:v>
                </c:pt>
                <c:pt idx="13">
                  <c:v>628</c:v>
                </c:pt>
                <c:pt idx="14">
                  <c:v>613</c:v>
                </c:pt>
                <c:pt idx="15">
                  <c:v>316</c:v>
                </c:pt>
                <c:pt idx="16">
                  <c:v>221</c:v>
                </c:pt>
                <c:pt idx="17">
                  <c:v>110</c:v>
                </c:pt>
                <c:pt idx="18">
                  <c:v>47</c:v>
                </c:pt>
                <c:pt idx="19">
                  <c:v>8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E-422D-B37F-F971F538142A}"/>
            </c:ext>
          </c:extLst>
        </c:ser>
        <c:ser>
          <c:idx val="1"/>
          <c:order val="1"/>
          <c:tx>
            <c:strRef>
              <c:f>Befolkningspyramid!$J$2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rgbClr val="FF6699"/>
            </a:solidFill>
            <a:ln w="0">
              <a:noFill/>
            </a:ln>
            <a:effectLst/>
          </c:spPr>
          <c:invertIfNegative val="0"/>
          <c:dLbls>
            <c:numFmt formatCode="#,##0_ 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Befolkningspyramid!$J$3:$J$23</c:f>
              <c:numCache>
                <c:formatCode>General</c:formatCode>
                <c:ptCount val="21"/>
                <c:pt idx="0">
                  <c:v>-299</c:v>
                </c:pt>
                <c:pt idx="1">
                  <c:v>-427</c:v>
                </c:pt>
                <c:pt idx="2">
                  <c:v>-429</c:v>
                </c:pt>
                <c:pt idx="3">
                  <c:v>-425</c:v>
                </c:pt>
                <c:pt idx="4">
                  <c:v>-232</c:v>
                </c:pt>
                <c:pt idx="5">
                  <c:v>-279</c:v>
                </c:pt>
                <c:pt idx="6">
                  <c:v>-308</c:v>
                </c:pt>
                <c:pt idx="7">
                  <c:v>-422</c:v>
                </c:pt>
                <c:pt idx="8">
                  <c:v>-486</c:v>
                </c:pt>
                <c:pt idx="9">
                  <c:v>-509</c:v>
                </c:pt>
                <c:pt idx="10">
                  <c:v>-532</c:v>
                </c:pt>
                <c:pt idx="11">
                  <c:v>-554</c:v>
                </c:pt>
                <c:pt idx="12">
                  <c:v>-541</c:v>
                </c:pt>
                <c:pt idx="13">
                  <c:v>-630</c:v>
                </c:pt>
                <c:pt idx="14">
                  <c:v>-569</c:v>
                </c:pt>
                <c:pt idx="15">
                  <c:v>-361</c:v>
                </c:pt>
                <c:pt idx="16">
                  <c:v>-288</c:v>
                </c:pt>
                <c:pt idx="17">
                  <c:v>-210</c:v>
                </c:pt>
                <c:pt idx="18">
                  <c:v>-113</c:v>
                </c:pt>
                <c:pt idx="19">
                  <c:v>-25</c:v>
                </c:pt>
                <c:pt idx="20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E-422D-B37F-F971F53814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778173784"/>
        <c:axId val="778172144"/>
      </c:barChart>
      <c:catAx>
        <c:axId val="7781737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Ålder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222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8172144"/>
        <c:crosses val="autoZero"/>
        <c:auto val="1"/>
        <c:lblAlgn val="ctr"/>
        <c:lblOffset val="100"/>
        <c:noMultiLvlLbl val="0"/>
      </c:catAx>
      <c:valAx>
        <c:axId val="778172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_ ;#,##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8173784"/>
        <c:crosses val="autoZero"/>
        <c:crossBetween val="between"/>
      </c:valAx>
      <c:spPr>
        <a:noFill/>
        <a:ln w="22225" cap="flat"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språk!$B$15</c:f>
              <c:strCache>
                <c:ptCount val="1"/>
                <c:pt idx="0">
                  <c:v>Svenska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språk!$A$3:$A$13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språk!$B$16:$B$26</c:f>
              <c:numCache>
                <c:formatCode>0.00</c:formatCode>
                <c:ptCount val="11"/>
                <c:pt idx="0">
                  <c:v>0.57552742616033759</c:v>
                </c:pt>
                <c:pt idx="1">
                  <c:v>0.57391865719819235</c:v>
                </c:pt>
                <c:pt idx="2">
                  <c:v>0.57280175472550154</c:v>
                </c:pt>
                <c:pt idx="3">
                  <c:v>0.56968719767816833</c:v>
                </c:pt>
                <c:pt idx="4">
                  <c:v>0.56538782854572334</c:v>
                </c:pt>
                <c:pt idx="5">
                  <c:v>0.56393886631843682</c:v>
                </c:pt>
                <c:pt idx="6">
                  <c:v>0.56150768039240995</c:v>
                </c:pt>
                <c:pt idx="7">
                  <c:v>0.55897004593388111</c:v>
                </c:pt>
                <c:pt idx="8">
                  <c:v>0.5563060137680218</c:v>
                </c:pt>
                <c:pt idx="9">
                  <c:v>0.55368007850834156</c:v>
                </c:pt>
                <c:pt idx="10">
                  <c:v>0.55175133074850491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26-4782-8D63-A37389DE4301}"/>
            </c:ext>
          </c:extLst>
        </c:ser>
        <c:ser>
          <c:idx val="1"/>
          <c:order val="1"/>
          <c:tx>
            <c:strRef>
              <c:f>språk!$C$15</c:f>
              <c:strCache>
                <c:ptCount val="1"/>
                <c:pt idx="0">
                  <c:v>Finska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språk!$A$3:$A$13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språk!$C$16:$C$26</c:f>
              <c:numCache>
                <c:formatCode>0.00</c:formatCode>
                <c:ptCount val="11"/>
                <c:pt idx="0">
                  <c:v>0.41200908795845503</c:v>
                </c:pt>
                <c:pt idx="1">
                  <c:v>0.4116204002582311</c:v>
                </c:pt>
                <c:pt idx="2">
                  <c:v>0.41139281336687955</c:v>
                </c:pt>
                <c:pt idx="3">
                  <c:v>0.4123186069009997</c:v>
                </c:pt>
                <c:pt idx="4">
                  <c:v>0.41565452091767879</c:v>
                </c:pt>
                <c:pt idx="5">
                  <c:v>0.41503836976849162</c:v>
                </c:pt>
                <c:pt idx="6">
                  <c:v>0.41545114237769459</c:v>
                </c:pt>
                <c:pt idx="7">
                  <c:v>0.41573397166332404</c:v>
                </c:pt>
                <c:pt idx="8">
                  <c:v>0.41693726457981556</c:v>
                </c:pt>
                <c:pt idx="9">
                  <c:v>0.41707556427870462</c:v>
                </c:pt>
                <c:pt idx="10">
                  <c:v>0.41716501281461521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26-4782-8D63-A37389DE4301}"/>
            </c:ext>
          </c:extLst>
        </c:ser>
        <c:ser>
          <c:idx val="2"/>
          <c:order val="2"/>
          <c:tx>
            <c:strRef>
              <c:f>språk!$D$15</c:f>
              <c:strCache>
                <c:ptCount val="1"/>
                <c:pt idx="0">
                  <c:v>Övrigt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språk!$A$3:$A$13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strCache>
            </c:strRef>
          </c:cat>
          <c:val>
            <c:numRef>
              <c:f>språk!$D$16:$D$26</c:f>
              <c:numCache>
                <c:formatCode>0.00</c:formatCode>
                <c:ptCount val="11"/>
                <c:pt idx="0">
                  <c:v>1.24634858812074E-2</c:v>
                </c:pt>
                <c:pt idx="1">
                  <c:v>1.4460942543576501E-2</c:v>
                </c:pt>
                <c:pt idx="2">
                  <c:v>1.5805431907618864E-2</c:v>
                </c:pt>
                <c:pt idx="3">
                  <c:v>1.7994195420831988E-2</c:v>
                </c:pt>
                <c:pt idx="4">
                  <c:v>1.8957650536597905E-2</c:v>
                </c:pt>
                <c:pt idx="5">
                  <c:v>2.1022763913071518E-2</c:v>
                </c:pt>
                <c:pt idx="6">
                  <c:v>2.3041177229895442E-2</c:v>
                </c:pt>
                <c:pt idx="7">
                  <c:v>2.5295982402794851E-2</c:v>
                </c:pt>
                <c:pt idx="8">
                  <c:v>2.675672165216262E-2</c:v>
                </c:pt>
                <c:pt idx="9">
                  <c:v>2.9244357212953875E-2</c:v>
                </c:pt>
                <c:pt idx="10">
                  <c:v>3.1083656436879804E-2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26-4782-8D63-A37389DE43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62597248"/>
        <c:axId val="862595280"/>
      </c:barChart>
      <c:catAx>
        <c:axId val="86259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2595280"/>
        <c:crosses val="autoZero"/>
        <c:auto val="1"/>
        <c:lblAlgn val="ctr"/>
        <c:lblOffset val="100"/>
        <c:noMultiLvlLbl val="0"/>
      </c:catAx>
      <c:valAx>
        <c:axId val="86259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259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4.1.2021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4.1.2021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98E0C-3809-8444-AF7F-540AE8411ADC}" type="slidenum">
              <a:rPr lang="sv-FI" smtClean="0"/>
              <a:pPr/>
              <a:t>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9883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4.1.2021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4.1.2021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Väestö- ja muuttotilastoja 2015-2019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36070" y="6339254"/>
            <a:ext cx="184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</a:t>
            </a:r>
            <a:r>
              <a:rPr lang="en-GB" sz="1000" dirty="0" err="1"/>
              <a:t>Tilastokeskus</a:t>
            </a:r>
            <a:br>
              <a:rPr lang="en-GB" sz="1000" dirty="0"/>
            </a:br>
            <a:r>
              <a:rPr lang="en-GB" sz="1000" dirty="0" err="1"/>
              <a:t>Bearbetat</a:t>
            </a:r>
            <a:r>
              <a:rPr lang="en-GB" sz="1000" dirty="0"/>
              <a:t> </a:t>
            </a:r>
            <a:r>
              <a:rPr lang="en-GB" sz="1000" dirty="0" err="1"/>
              <a:t>av</a:t>
            </a:r>
            <a:r>
              <a:rPr lang="en-GB" sz="1000" dirty="0"/>
              <a:t> </a:t>
            </a:r>
            <a:r>
              <a:rPr lang="en-GB" sz="1000" dirty="0" err="1"/>
              <a:t>Pargas</a:t>
            </a:r>
            <a:r>
              <a:rPr lang="en-GB" sz="1000" dirty="0"/>
              <a:t> </a:t>
            </a:r>
            <a:r>
              <a:rPr lang="en-GB" sz="1000" dirty="0" err="1"/>
              <a:t>stad</a:t>
            </a:r>
            <a:endParaRPr lang="sv-FI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2332233" y="1229027"/>
            <a:ext cx="512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>
                <a:latin typeface="Century Gothic" panose="020B0502020202020204" pitchFamily="34" charset="0"/>
              </a:rPr>
              <a:t>Väestö</a:t>
            </a:r>
            <a:r>
              <a:rPr lang="sv-FI" dirty="0">
                <a:latin typeface="Century Gothic" panose="020B0502020202020204" pitchFamily="34" charset="0"/>
              </a:rPr>
              <a:t>- ja </a:t>
            </a:r>
            <a:r>
              <a:rPr lang="sv-FI" dirty="0" err="1">
                <a:latin typeface="Century Gothic" panose="020B0502020202020204" pitchFamily="34" charset="0"/>
              </a:rPr>
              <a:t>muuttotilastoja</a:t>
            </a:r>
            <a:r>
              <a:rPr lang="sv-FI" dirty="0">
                <a:latin typeface="Century Gothic" panose="020B0502020202020204" pitchFamily="34" charset="0"/>
              </a:rPr>
              <a:t> 2015-2019,</a:t>
            </a:r>
          </a:p>
          <a:p>
            <a:r>
              <a:rPr lang="sv-FI" dirty="0">
                <a:latin typeface="Century Gothic" panose="020B0502020202020204" pitchFamily="34" charset="0"/>
              </a:rPr>
              <a:t>Paraisten kaupunki</a:t>
            </a:r>
          </a:p>
          <a:p>
            <a:endParaRPr lang="sv-FI" dirty="0">
              <a:latin typeface="Century Gothic" panose="020B0502020202020204" pitchFamily="34" charset="0"/>
            </a:endParaRPr>
          </a:p>
          <a:p>
            <a:endParaRPr lang="sv-FI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26EA1A0D-4CED-4CF1-B01C-73E4C92EB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356622"/>
              </p:ext>
            </p:extLst>
          </p:nvPr>
        </p:nvGraphicFramePr>
        <p:xfrm>
          <a:off x="628650" y="2239516"/>
          <a:ext cx="7886700" cy="2824913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375206486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6875379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79835951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7315284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335029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99043271"/>
                    </a:ext>
                  </a:extLst>
                </a:gridCol>
              </a:tblGrid>
              <a:tr h="403559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PARAISTEN KAUPUNKI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392077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Syntyneet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191982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Kuolleet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5764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Kuntien välinen nettomuutto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900729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Maasta- ja maahanmuutto, netto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202863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651103"/>
                  </a:ext>
                </a:extLst>
              </a:tr>
              <a:tr h="403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Asukasmäärä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15457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15285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15132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7562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36070" y="6339254"/>
            <a:ext cx="184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/Tilastokeskus</a:t>
            </a:r>
            <a:br>
              <a:rPr lang="en-GB" sz="1000" dirty="0"/>
            </a:br>
            <a:r>
              <a:rPr lang="en-GB" sz="1000" dirty="0"/>
              <a:t>Paraisten kaupunki</a:t>
            </a:r>
            <a:endParaRPr lang="sv-FI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347497" y="1074099"/>
            <a:ext cx="6935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>
                <a:latin typeface="Century Gothic" panose="020B0502020202020204" pitchFamily="34" charset="0"/>
              </a:rPr>
              <a:t>Kunta-aluekohtaiset</a:t>
            </a:r>
            <a:r>
              <a:rPr lang="sv-FI" dirty="0">
                <a:latin typeface="Century Gothic" panose="020B0502020202020204" pitchFamily="34" charset="0"/>
              </a:rPr>
              <a:t> </a:t>
            </a:r>
            <a:r>
              <a:rPr lang="sv-FI" dirty="0" err="1">
                <a:latin typeface="Century Gothic" panose="020B0502020202020204" pitchFamily="34" charset="0"/>
              </a:rPr>
              <a:t>väestö</a:t>
            </a:r>
            <a:r>
              <a:rPr lang="sv-FI" dirty="0">
                <a:latin typeface="Century Gothic" panose="020B0502020202020204" pitchFamily="34" charset="0"/>
              </a:rPr>
              <a:t>- ja </a:t>
            </a:r>
            <a:r>
              <a:rPr lang="sv-FI" dirty="0" err="1">
                <a:latin typeface="Century Gothic" panose="020B0502020202020204" pitchFamily="34" charset="0"/>
              </a:rPr>
              <a:t>muuttotilastot</a:t>
            </a:r>
            <a:r>
              <a:rPr lang="sv-FI" dirty="0">
                <a:latin typeface="Century Gothic" panose="020B0502020202020204" pitchFamily="34" charset="0"/>
              </a:rPr>
              <a:t> 2015-2019</a:t>
            </a:r>
          </a:p>
          <a:p>
            <a:endParaRPr lang="sv-FI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5C22FE6-0C64-4500-8138-05AEA87EB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0384"/>
              </p:ext>
            </p:extLst>
          </p:nvPr>
        </p:nvGraphicFramePr>
        <p:xfrm>
          <a:off x="495086" y="1720430"/>
          <a:ext cx="7886700" cy="910891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68337292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5491172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52992848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8011303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213995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58116923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PARAINEN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604362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116929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Lähtömuutto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610615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Kokonaisnettomuutto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548288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Asukasmäärä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12409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12364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12267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12199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12129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605116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E98625AD-D542-4F8F-ACBA-C2E4ECF02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54527"/>
              </p:ext>
            </p:extLst>
          </p:nvPr>
        </p:nvGraphicFramePr>
        <p:xfrm>
          <a:off x="495086" y="3090402"/>
          <a:ext cx="7886700" cy="910891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339283813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63568085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62128640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5610323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1453779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421878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NAUVO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43409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226576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Lähtömuutto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15685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Kokonaisnettomuutto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25758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Asukasmäärä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411773"/>
                  </a:ext>
                </a:extLst>
              </a:tr>
            </a:tbl>
          </a:graphicData>
        </a:graphic>
      </p:graphicFrame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27FEB139-6232-4824-9A0D-94D7F15BD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762342"/>
              </p:ext>
            </p:extLst>
          </p:nvPr>
        </p:nvGraphicFramePr>
        <p:xfrm>
          <a:off x="495086" y="4539283"/>
          <a:ext cx="7886700" cy="910891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368121756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2839054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463720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8263194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626887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37525146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KORPPOO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3502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389477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Lähtömuutto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98671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Kokonaisnettomuutto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003365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Asukasmäärä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629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60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36070" y="6339254"/>
            <a:ext cx="184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/Tilastokeskus</a:t>
            </a:r>
            <a:br>
              <a:rPr lang="en-GB" sz="1000" dirty="0"/>
            </a:br>
            <a:r>
              <a:rPr lang="en-GB" sz="1000" dirty="0"/>
              <a:t>Paraisten kaupunki</a:t>
            </a:r>
            <a:endParaRPr lang="sv-FI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407560" y="1258210"/>
            <a:ext cx="6822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>
                <a:latin typeface="Century Gothic" panose="020B0502020202020204" pitchFamily="34" charset="0"/>
              </a:rPr>
              <a:t>Kunta-aluekohtaiset</a:t>
            </a:r>
            <a:r>
              <a:rPr lang="sv-FI" dirty="0">
                <a:latin typeface="Century Gothic" panose="020B0502020202020204" pitchFamily="34" charset="0"/>
              </a:rPr>
              <a:t> </a:t>
            </a:r>
            <a:r>
              <a:rPr lang="sv-FI" dirty="0" err="1">
                <a:latin typeface="Century Gothic" panose="020B0502020202020204" pitchFamily="34" charset="0"/>
              </a:rPr>
              <a:t>väestö</a:t>
            </a:r>
            <a:r>
              <a:rPr lang="sv-FI" dirty="0">
                <a:latin typeface="Century Gothic" panose="020B0502020202020204" pitchFamily="34" charset="0"/>
              </a:rPr>
              <a:t>- ja </a:t>
            </a:r>
            <a:r>
              <a:rPr lang="sv-FI" dirty="0" err="1">
                <a:latin typeface="Century Gothic" panose="020B0502020202020204" pitchFamily="34" charset="0"/>
              </a:rPr>
              <a:t>muuttotilastot</a:t>
            </a:r>
            <a:r>
              <a:rPr lang="sv-FI" dirty="0">
                <a:latin typeface="Century Gothic" panose="020B0502020202020204" pitchFamily="34" charset="0"/>
              </a:rPr>
              <a:t> 2015-2019</a:t>
            </a:r>
          </a:p>
          <a:p>
            <a:endParaRPr lang="sv-FI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E5A7ACEA-EFF8-425C-9C61-D3B00885B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73883"/>
              </p:ext>
            </p:extLst>
          </p:nvPr>
        </p:nvGraphicFramePr>
        <p:xfrm>
          <a:off x="875229" y="2175322"/>
          <a:ext cx="7886700" cy="910891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416478851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734335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24123232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61603213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5993417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999587500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HOUTSKARI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70095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33273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Lähtömuutto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04932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Kokonaisnettomuutto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513578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Asukasmäärä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552536"/>
                  </a:ext>
                </a:extLst>
              </a:tr>
            </a:tbl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AB3E0220-D110-4C96-A16C-3C869E431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023786"/>
              </p:ext>
            </p:extLst>
          </p:nvPr>
        </p:nvGraphicFramePr>
        <p:xfrm>
          <a:off x="875229" y="3742228"/>
          <a:ext cx="7886700" cy="910891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181653972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6561645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10043673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70687204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5926872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29368784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INIÖ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354828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999818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Lähtömuutto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744152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Kokonaisnettomuutto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91124"/>
                  </a:ext>
                </a:extLst>
              </a:tr>
              <a:tr h="1729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Asukasmäärä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5765" marR="5765" marT="57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55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13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36070" y="6339254"/>
            <a:ext cx="184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/Tilastokeskus</a:t>
            </a:r>
            <a:br>
              <a:rPr lang="en-GB" sz="1000" dirty="0"/>
            </a:br>
            <a:r>
              <a:rPr lang="en-GB" sz="1000" dirty="0"/>
              <a:t>Paraisten kaupunki</a:t>
            </a:r>
            <a:endParaRPr lang="sv-FI" sz="10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562006"/>
              </p:ext>
            </p:extLst>
          </p:nvPr>
        </p:nvGraphicFramePr>
        <p:xfrm>
          <a:off x="105982" y="1481499"/>
          <a:ext cx="8651156" cy="462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1364" y="1112167"/>
            <a:ext cx="1380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err="1">
                <a:latin typeface="Century Gothic" panose="020B0502020202020204" pitchFamily="34" charset="0"/>
              </a:rPr>
              <a:t>Väestö</a:t>
            </a:r>
            <a:endParaRPr lang="sv-FI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5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05246" y="6339254"/>
            <a:ext cx="2277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Statistikcentralen</a:t>
            </a:r>
            <a:r>
              <a:rPr lang="en-GB" sz="1000" dirty="0"/>
              <a:t>/Tilastokeskus, </a:t>
            </a:r>
            <a:r>
              <a:rPr lang="en-GB" sz="1000" dirty="0" err="1"/>
              <a:t>PxWeb</a:t>
            </a:r>
            <a:br>
              <a:rPr lang="en-GB" sz="1000" dirty="0"/>
            </a:br>
            <a:r>
              <a:rPr lang="en-GB" sz="1000" dirty="0"/>
              <a:t>Paraisten kaupunki</a:t>
            </a:r>
            <a:endParaRPr lang="sv-FI" sz="1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117317"/>
              </p:ext>
            </p:extLst>
          </p:nvPr>
        </p:nvGraphicFramePr>
        <p:xfrm>
          <a:off x="757603" y="1733993"/>
          <a:ext cx="7779728" cy="393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81753" y="1231683"/>
            <a:ext cx="1943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Century Gothic" panose="020B0502020202020204" pitchFamily="34" charset="0"/>
              </a:rPr>
              <a:t>Kielijakauma</a:t>
            </a:r>
            <a:endParaRPr lang="sv-FI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18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7D6AE95060C40B143436B2B86ABD3" ma:contentTypeVersion="7" ma:contentTypeDescription="Create a new document." ma:contentTypeScope="" ma:versionID="df8f3093483ff049b6dbf319e9976729">
  <xsd:schema xmlns:xsd="http://www.w3.org/2001/XMLSchema" xmlns:xs="http://www.w3.org/2001/XMLSchema" xmlns:p="http://schemas.microsoft.com/office/2006/metadata/properties" xmlns:ns3="fe8740a4-ddf0-4ca4-911c-f88c55a452db" targetNamespace="http://schemas.microsoft.com/office/2006/metadata/properties" ma:root="true" ma:fieldsID="bc8cae820a4c66ffa084fb6d4f463347" ns3:_="">
    <xsd:import namespace="fe8740a4-ddf0-4ca4-911c-f88c55a452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740a4-ddf0-4ca4-911c-f88c55a45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CF617A-6CC6-4DB0-97EA-8FF6931F5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AD8F09-638D-4663-A11F-CC20BF66125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e8740a4-ddf0-4ca4-911c-f88c55a452d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27C0D40-05D7-4F9D-8C62-EBEAF9410B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8740a4-ddf0-4ca4-911c-f88c55a45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655</TotalTime>
  <Words>262</Words>
  <Application>Microsoft Office PowerPoint</Application>
  <PresentationFormat>Bildspel på skärmen (4:3)</PresentationFormat>
  <Paragraphs>207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Trebuchet MS</vt:lpstr>
      <vt:lpstr>Pargas_Parainen_PowerPoint-pohja (2)</vt:lpstr>
      <vt:lpstr>Pargas/Parainen: PERUSDIA</vt:lpstr>
      <vt:lpstr>Väestö- ja muuttotilastoja 2015-2019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Anne-Maarit Itänen</cp:lastModifiedBy>
  <cp:revision>33</cp:revision>
  <dcterms:created xsi:type="dcterms:W3CDTF">2012-01-24T07:48:14Z</dcterms:created>
  <dcterms:modified xsi:type="dcterms:W3CDTF">2021-01-04T14:43:00Z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0x01010084A7D6AE95060C40B143436B2B86ABD3</vt:lpwstr>
  </property>
</Properties>
</file>