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4"/>
    <p:sldMasterId id="2147483676" r:id="rId5"/>
  </p:sldMasterIdLst>
  <p:notesMasterIdLst>
    <p:notesMasterId r:id="rId7"/>
  </p:notesMasterIdLst>
  <p:handoutMasterIdLst>
    <p:handoutMasterId r:id="rId8"/>
  </p:handoutMasterIdLst>
  <p:sldIdLst>
    <p:sldId id="273" r:id="rId6"/>
  </p:sldIdLst>
  <p:sldSz cx="9144000" cy="6858000" type="screen4x3"/>
  <p:notesSz cx="14355763" cy="9926638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B427FB-B21D-42CA-B5F2-8953F85ACB61}" v="19" dt="2021-03-31T13:42:30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36" autoAdjust="0"/>
    <p:restoredTop sz="86364" autoAdjust="0"/>
  </p:normalViewPr>
  <p:slideViewPr>
    <p:cSldViewPr snapToGrid="0" snapToObjects="1">
      <p:cViewPr>
        <p:scale>
          <a:sx n="120" d="100"/>
          <a:sy n="120" d="100"/>
        </p:scale>
        <p:origin x="850" y="-20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8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788"/>
    </p:cViewPr>
  </p:sorterViewPr>
  <p:notesViewPr>
    <p:cSldViewPr snapToGrid="0" snapToObjects="1">
      <p:cViewPr>
        <p:scale>
          <a:sx n="90" d="100"/>
          <a:sy n="90" d="100"/>
        </p:scale>
        <p:origin x="174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80A58-D7D5-4820-A30E-ED8D9DA767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E7CF4D-B171-4641-B8A9-C522F2C09EBE}">
      <dgm:prSet phldrT="[Text]" custT="1"/>
      <dgm:spPr>
        <a:solidFill>
          <a:srgbClr val="7030A0"/>
        </a:solidFill>
      </dgm:spPr>
      <dgm:t>
        <a:bodyPr/>
        <a:lstStyle/>
        <a:p>
          <a:r>
            <a:rPr lang="fi-FI" sz="700" dirty="0"/>
            <a:t>Projektipäällikkö</a:t>
          </a:r>
        </a:p>
        <a:p>
          <a:r>
            <a:rPr lang="fi-FI" sz="700" dirty="0"/>
            <a:t>Seppo Pihl</a:t>
          </a:r>
        </a:p>
        <a:p>
          <a:r>
            <a:rPr lang="fi-FI" sz="700" dirty="0"/>
            <a:t>Kiinteistöpäällikkö</a:t>
          </a:r>
        </a:p>
      </dgm:t>
    </dgm:pt>
    <dgm:pt modelId="{90587A9F-8053-45C4-A42D-2C7AB6A121EB}" type="parTrans" cxnId="{3E6D0F9A-3D35-4053-A182-A68ED55AAE8F}">
      <dgm:prSet/>
      <dgm:spPr/>
      <dgm:t>
        <a:bodyPr/>
        <a:lstStyle/>
        <a:p>
          <a:endParaRPr lang="en-US" sz="700"/>
        </a:p>
      </dgm:t>
    </dgm:pt>
    <dgm:pt modelId="{983E018C-3ECE-4682-9955-64B495FE7017}" type="sibTrans" cxnId="{3E6D0F9A-3D35-4053-A182-A68ED55AAE8F}">
      <dgm:prSet/>
      <dgm:spPr/>
      <dgm:t>
        <a:bodyPr/>
        <a:lstStyle/>
        <a:p>
          <a:endParaRPr lang="en-US"/>
        </a:p>
      </dgm:t>
    </dgm:pt>
    <dgm:pt modelId="{8C0FB384-0529-45F1-BE1A-8035A1A22A93}" type="asst">
      <dgm:prSet phldrT="[Text]" custT="1"/>
      <dgm:spPr>
        <a:solidFill>
          <a:srgbClr val="7030A0"/>
        </a:solidFill>
      </dgm:spPr>
      <dgm:t>
        <a:bodyPr/>
        <a:lstStyle/>
        <a:p>
          <a:r>
            <a:rPr lang="fi-FI" sz="700" dirty="0" err="1"/>
            <a:t>Projekt</a:t>
          </a:r>
          <a:r>
            <a:rPr lang="fi-FI" sz="700" dirty="0"/>
            <a:t> </a:t>
          </a:r>
          <a:r>
            <a:rPr lang="fi-FI" sz="700" dirty="0" err="1"/>
            <a:t>sponsor</a:t>
          </a:r>
          <a:r>
            <a:rPr lang="fi-FI" sz="700" dirty="0"/>
            <a:t> * </a:t>
          </a:r>
        </a:p>
        <a:p>
          <a:r>
            <a:rPr lang="fi-FI" sz="700" dirty="0"/>
            <a:t>Kaupunginjohtaja</a:t>
          </a:r>
        </a:p>
        <a:p>
          <a:r>
            <a:rPr lang="fi-FI" sz="700" dirty="0"/>
            <a:t>Patrik Nygrén</a:t>
          </a:r>
          <a:endParaRPr lang="en-US" sz="700" dirty="0"/>
        </a:p>
      </dgm:t>
    </dgm:pt>
    <dgm:pt modelId="{60B2CC7A-EFF5-4E21-9566-BACC93902154}" type="parTrans" cxnId="{CA154978-501A-4BD3-85DE-3B6A1C5050DF}">
      <dgm:prSet/>
      <dgm:spPr/>
      <dgm:t>
        <a:bodyPr/>
        <a:lstStyle/>
        <a:p>
          <a:endParaRPr lang="en-US" sz="700"/>
        </a:p>
      </dgm:t>
    </dgm:pt>
    <dgm:pt modelId="{B4EADD6B-B28D-4C9F-985C-F6B1C4FE46B8}" type="sibTrans" cxnId="{CA154978-501A-4BD3-85DE-3B6A1C5050DF}">
      <dgm:prSet/>
      <dgm:spPr/>
      <dgm:t>
        <a:bodyPr/>
        <a:lstStyle/>
        <a:p>
          <a:endParaRPr lang="en-US"/>
        </a:p>
      </dgm:t>
    </dgm:pt>
    <dgm:pt modelId="{348A5C5D-5EEF-4EAA-9373-22F829817FB0}">
      <dgm:prSet phldrT="[Text]" custT="1"/>
      <dgm:spPr>
        <a:solidFill>
          <a:srgbClr val="7030A0"/>
        </a:solidFill>
      </dgm:spPr>
      <dgm:t>
        <a:bodyPr/>
        <a:lstStyle/>
        <a:p>
          <a:r>
            <a:rPr lang="fi-FI" sz="700" dirty="0"/>
            <a:t>Pedagogian Projektijohtaja</a:t>
          </a:r>
        </a:p>
        <a:p>
          <a:r>
            <a:rPr lang="fi-FI" sz="700" dirty="0"/>
            <a:t>Katriina Sulonen</a:t>
          </a:r>
          <a:endParaRPr lang="en-US" sz="700" dirty="0"/>
        </a:p>
      </dgm:t>
    </dgm:pt>
    <dgm:pt modelId="{3AF0512A-CA5C-4CCA-8EC9-7E0E9B837AD8}" type="parTrans" cxnId="{B559B0E7-9363-4FF9-9377-AFF325F577FD}">
      <dgm:prSet/>
      <dgm:spPr/>
      <dgm:t>
        <a:bodyPr/>
        <a:lstStyle/>
        <a:p>
          <a:endParaRPr lang="en-US" sz="700"/>
        </a:p>
      </dgm:t>
    </dgm:pt>
    <dgm:pt modelId="{A8F6C999-4104-4527-A1D3-1BA13C7E42F8}" type="sibTrans" cxnId="{B559B0E7-9363-4FF9-9377-AFF325F577FD}">
      <dgm:prSet/>
      <dgm:spPr/>
      <dgm:t>
        <a:bodyPr/>
        <a:lstStyle/>
        <a:p>
          <a:endParaRPr lang="en-US"/>
        </a:p>
      </dgm:t>
    </dgm:pt>
    <dgm:pt modelId="{551A6052-7B2A-4C1E-90A5-C3ECAB3CDC1B}">
      <dgm:prSet custT="1"/>
      <dgm:spPr/>
      <dgm:t>
        <a:bodyPr/>
        <a:lstStyle/>
        <a:p>
          <a:r>
            <a:rPr lang="fi-FI" sz="700" dirty="0"/>
            <a:t>Pedagogian ohjausryhmä</a:t>
          </a:r>
        </a:p>
        <a:p>
          <a:r>
            <a:rPr lang="fi-FI" sz="700" dirty="0"/>
            <a:t>Team </a:t>
          </a:r>
          <a:r>
            <a:rPr lang="fi-FI" sz="700" dirty="0" err="1"/>
            <a:t>lead</a:t>
          </a:r>
          <a:r>
            <a:rPr lang="fi-FI" sz="700" dirty="0"/>
            <a:t> </a:t>
          </a:r>
          <a:r>
            <a:rPr lang="fi-FI" sz="700" dirty="0" err="1"/>
            <a:t>Christa</a:t>
          </a:r>
          <a:r>
            <a:rPr lang="fi-FI" sz="700" dirty="0"/>
            <a:t> Andersson</a:t>
          </a:r>
          <a:endParaRPr lang="en-US" sz="700" dirty="0"/>
        </a:p>
      </dgm:t>
    </dgm:pt>
    <dgm:pt modelId="{59B30072-AE75-4CE3-B289-C47AF1E52745}" type="parTrans" cxnId="{1F518A61-9120-4271-B7CA-BF31B91D8633}">
      <dgm:prSet/>
      <dgm:spPr/>
      <dgm:t>
        <a:bodyPr/>
        <a:lstStyle/>
        <a:p>
          <a:endParaRPr lang="en-US" sz="700"/>
        </a:p>
      </dgm:t>
    </dgm:pt>
    <dgm:pt modelId="{347AC3BE-9EA8-4A83-8B84-01B3395CD8E6}" type="sibTrans" cxnId="{1F518A61-9120-4271-B7CA-BF31B91D8633}">
      <dgm:prSet/>
      <dgm:spPr/>
      <dgm:t>
        <a:bodyPr/>
        <a:lstStyle/>
        <a:p>
          <a:endParaRPr lang="en-US"/>
        </a:p>
      </dgm:t>
    </dgm:pt>
    <dgm:pt modelId="{F0EAC325-7C7A-4141-9A4E-83809F455B5E}">
      <dgm:prSet custT="1"/>
      <dgm:spPr/>
      <dgm:t>
        <a:bodyPr/>
        <a:lstStyle/>
        <a:p>
          <a:r>
            <a:rPr lang="fi-FI" sz="700" dirty="0" err="1"/>
            <a:t>K.Valtuusto</a:t>
          </a:r>
          <a:endParaRPr lang="fi-FI" sz="700" dirty="0"/>
        </a:p>
        <a:p>
          <a:endParaRPr lang="fi-FI" sz="700" dirty="0"/>
        </a:p>
        <a:p>
          <a:r>
            <a:rPr lang="fi-FI" sz="700" b="1" dirty="0" err="1"/>
            <a:t>K.Hallitus</a:t>
          </a:r>
          <a:r>
            <a:rPr lang="fi-FI" sz="700" b="1" dirty="0"/>
            <a:t> </a:t>
          </a:r>
        </a:p>
      </dgm:t>
    </dgm:pt>
    <dgm:pt modelId="{4709D9EA-F278-4022-A8F1-703C84517AA0}" type="parTrans" cxnId="{CFB53606-F019-4387-9CB8-4FB41723759A}">
      <dgm:prSet/>
      <dgm:spPr/>
      <dgm:t>
        <a:bodyPr/>
        <a:lstStyle/>
        <a:p>
          <a:endParaRPr lang="en-US"/>
        </a:p>
      </dgm:t>
    </dgm:pt>
    <dgm:pt modelId="{1AE43ED9-549D-4790-8C4C-4C391A7D3F62}" type="sibTrans" cxnId="{CFB53606-F019-4387-9CB8-4FB41723759A}">
      <dgm:prSet/>
      <dgm:spPr/>
      <dgm:t>
        <a:bodyPr/>
        <a:lstStyle/>
        <a:p>
          <a:endParaRPr lang="en-US"/>
        </a:p>
      </dgm:t>
    </dgm:pt>
    <dgm:pt modelId="{4BF17CED-DC19-4AA5-BBE7-E2EAE640A41E}">
      <dgm:prSet custT="1"/>
      <dgm:spPr/>
      <dgm:t>
        <a:bodyPr/>
        <a:lstStyle/>
        <a:p>
          <a:r>
            <a:rPr lang="fi-FI" sz="700" dirty="0"/>
            <a:t>Pääurakoitsija</a:t>
          </a:r>
        </a:p>
        <a:p>
          <a:r>
            <a:rPr lang="fi-FI" sz="700" dirty="0"/>
            <a:t>(Koulukatu)</a:t>
          </a:r>
          <a:endParaRPr lang="en-US" sz="700" dirty="0"/>
        </a:p>
      </dgm:t>
    </dgm:pt>
    <dgm:pt modelId="{1FF9941A-A437-4394-A521-A985771153CF}" type="parTrans" cxnId="{A9BF7F73-2831-481B-B592-AEECD18B3158}">
      <dgm:prSet/>
      <dgm:spPr/>
      <dgm:t>
        <a:bodyPr/>
        <a:lstStyle/>
        <a:p>
          <a:endParaRPr lang="en-US" sz="700"/>
        </a:p>
      </dgm:t>
    </dgm:pt>
    <dgm:pt modelId="{1A0C0E4E-00E5-4B54-B6CB-B1EBE4AC55CD}" type="sibTrans" cxnId="{A9BF7F73-2831-481B-B592-AEECD18B3158}">
      <dgm:prSet/>
      <dgm:spPr/>
      <dgm:t>
        <a:bodyPr/>
        <a:lstStyle/>
        <a:p>
          <a:endParaRPr lang="en-US"/>
        </a:p>
      </dgm:t>
    </dgm:pt>
    <dgm:pt modelId="{9DF100B6-76BE-46E9-BE12-0D7D728459DD}">
      <dgm:prSet custT="1"/>
      <dgm:spPr/>
      <dgm:t>
        <a:bodyPr/>
        <a:lstStyle/>
        <a:p>
          <a:r>
            <a:rPr lang="fi-FI" sz="700" dirty="0"/>
            <a:t>Purku-urakoitsija</a:t>
          </a:r>
        </a:p>
        <a:p>
          <a:r>
            <a:rPr lang="fi-FI" sz="700" dirty="0"/>
            <a:t>(Koulukatu)</a:t>
          </a:r>
          <a:endParaRPr lang="en-US" sz="700" dirty="0"/>
        </a:p>
      </dgm:t>
    </dgm:pt>
    <dgm:pt modelId="{0C4C9438-4F8A-4CFB-B846-DC73B3E93192}" type="parTrans" cxnId="{64606CC1-11F9-45AE-97B3-7DE4134C3CF1}">
      <dgm:prSet/>
      <dgm:spPr/>
      <dgm:t>
        <a:bodyPr/>
        <a:lstStyle/>
        <a:p>
          <a:endParaRPr lang="en-US" sz="700"/>
        </a:p>
      </dgm:t>
    </dgm:pt>
    <dgm:pt modelId="{8F443BB5-CB4B-444B-9496-D3B1553D7D05}" type="sibTrans" cxnId="{64606CC1-11F9-45AE-97B3-7DE4134C3CF1}">
      <dgm:prSet/>
      <dgm:spPr/>
      <dgm:t>
        <a:bodyPr/>
        <a:lstStyle/>
        <a:p>
          <a:endParaRPr lang="en-US"/>
        </a:p>
      </dgm:t>
    </dgm:pt>
    <dgm:pt modelId="{9C43FF51-D017-4783-A667-3F85A996D6FC}">
      <dgm:prSet custT="1"/>
      <dgm:spPr/>
      <dgm:t>
        <a:bodyPr/>
        <a:lstStyle/>
        <a:p>
          <a:r>
            <a:rPr lang="fi-FI" sz="700" dirty="0"/>
            <a:t>Pää- ja ARK suunnittelija</a:t>
          </a:r>
        </a:p>
        <a:p>
          <a:r>
            <a:rPr lang="fi-FI" sz="700" dirty="0"/>
            <a:t>Arkkitehtisuunnittelu</a:t>
          </a:r>
        </a:p>
        <a:p>
          <a:r>
            <a:rPr lang="fi-FI" sz="700" dirty="0"/>
            <a:t>Mikko  Uotila Oy</a:t>
          </a:r>
        </a:p>
        <a:p>
          <a:r>
            <a:rPr lang="fi-FI" sz="700" dirty="0"/>
            <a:t>(koulukeskus + väistötilat)</a:t>
          </a:r>
          <a:endParaRPr lang="en-US" sz="700" dirty="0"/>
        </a:p>
      </dgm:t>
    </dgm:pt>
    <dgm:pt modelId="{737B0D12-DA5E-442B-ABD8-836FA51D6FDA}" type="parTrans" cxnId="{F328B636-A550-4526-8512-001CC3F9D47E}">
      <dgm:prSet/>
      <dgm:spPr/>
      <dgm:t>
        <a:bodyPr/>
        <a:lstStyle/>
        <a:p>
          <a:endParaRPr lang="en-US" sz="700"/>
        </a:p>
      </dgm:t>
    </dgm:pt>
    <dgm:pt modelId="{29A3988E-D027-4903-9BD6-C69CB4C0666C}" type="sibTrans" cxnId="{F328B636-A550-4526-8512-001CC3F9D47E}">
      <dgm:prSet/>
      <dgm:spPr/>
      <dgm:t>
        <a:bodyPr/>
        <a:lstStyle/>
        <a:p>
          <a:endParaRPr lang="en-US"/>
        </a:p>
      </dgm:t>
    </dgm:pt>
    <dgm:pt modelId="{25CEFEFB-5147-47AF-BBFE-AFE8F330D90D}" type="asst">
      <dgm:prSet custT="1"/>
      <dgm:spPr/>
      <dgm:t>
        <a:bodyPr/>
        <a:lstStyle/>
        <a:p>
          <a:pPr algn="ctr"/>
          <a:r>
            <a:rPr lang="fi-FI" sz="700" dirty="0"/>
            <a:t>Rakennuttajakonsultti Granlund Turku Oy</a:t>
          </a:r>
        </a:p>
      </dgm:t>
    </dgm:pt>
    <dgm:pt modelId="{9974C7AC-FD1C-4929-8432-F70EBD86B361}" type="parTrans" cxnId="{94C98675-6CD6-4B24-8DA0-F53F9B5C7E18}">
      <dgm:prSet/>
      <dgm:spPr/>
      <dgm:t>
        <a:bodyPr/>
        <a:lstStyle/>
        <a:p>
          <a:endParaRPr lang="en-US" sz="700"/>
        </a:p>
      </dgm:t>
    </dgm:pt>
    <dgm:pt modelId="{ED6322FD-3846-4AAF-97D1-178939F778DC}" type="sibTrans" cxnId="{94C98675-6CD6-4B24-8DA0-F53F9B5C7E18}">
      <dgm:prSet/>
      <dgm:spPr/>
      <dgm:t>
        <a:bodyPr/>
        <a:lstStyle/>
        <a:p>
          <a:endParaRPr lang="en-US"/>
        </a:p>
      </dgm:t>
    </dgm:pt>
    <dgm:pt modelId="{FF4DCC74-4AC5-4022-985E-5CD31DD8A03C}">
      <dgm:prSet custT="1"/>
      <dgm:spPr/>
      <dgm:t>
        <a:bodyPr/>
        <a:lstStyle/>
        <a:p>
          <a:r>
            <a:rPr lang="fi-FI" sz="700" b="0" dirty="0"/>
            <a:t>Liikuntahallin (</a:t>
          </a:r>
          <a:r>
            <a:rPr lang="fi-FI" sz="700" b="0" dirty="0" err="1"/>
            <a:t>Axxell</a:t>
          </a:r>
          <a:r>
            <a:rPr lang="fi-FI" sz="700" b="0" dirty="0"/>
            <a:t>) saneeraus</a:t>
          </a:r>
          <a:r>
            <a:rPr lang="fi-FI" sz="700" b="0" baseline="0" dirty="0"/>
            <a:t> + väistötilaratkaisujen suunnittelu</a:t>
          </a:r>
          <a:endParaRPr lang="en-US" sz="700" b="0" dirty="0"/>
        </a:p>
      </dgm:t>
    </dgm:pt>
    <dgm:pt modelId="{CB3A6A18-9EE7-4B22-B77E-EBBC90E55943}" type="parTrans" cxnId="{E33092D9-5F27-4D25-B834-1E1D3542E05F}">
      <dgm:prSet/>
      <dgm:spPr/>
      <dgm:t>
        <a:bodyPr/>
        <a:lstStyle/>
        <a:p>
          <a:endParaRPr lang="en-US" sz="700"/>
        </a:p>
      </dgm:t>
    </dgm:pt>
    <dgm:pt modelId="{3D924FA4-D885-494E-9406-FFDB133946E5}" type="sibTrans" cxnId="{E33092D9-5F27-4D25-B834-1E1D3542E05F}">
      <dgm:prSet/>
      <dgm:spPr/>
      <dgm:t>
        <a:bodyPr/>
        <a:lstStyle/>
        <a:p>
          <a:endParaRPr lang="en-US"/>
        </a:p>
      </dgm:t>
    </dgm:pt>
    <dgm:pt modelId="{56E14CDD-1167-41AB-A920-C4DF5B06302E}">
      <dgm:prSet custT="1"/>
      <dgm:spPr/>
      <dgm:t>
        <a:bodyPr/>
        <a:lstStyle/>
        <a:p>
          <a:r>
            <a:rPr lang="fi-FI" sz="700" b="0" dirty="0"/>
            <a:t>Liikuntahallin (</a:t>
          </a:r>
          <a:r>
            <a:rPr lang="fi-FI" sz="700" b="0" dirty="0" err="1"/>
            <a:t>Axxell</a:t>
          </a:r>
          <a:r>
            <a:rPr lang="fi-FI" sz="700" b="0" dirty="0"/>
            <a:t>) saneeraus</a:t>
          </a:r>
          <a:r>
            <a:rPr lang="fi-FI" sz="700" b="0" baseline="0" dirty="0"/>
            <a:t> + väistötilaratkaisujen urakka</a:t>
          </a:r>
          <a:endParaRPr lang="en-US" sz="700" dirty="0"/>
        </a:p>
      </dgm:t>
    </dgm:pt>
    <dgm:pt modelId="{9C18D459-FE65-4DD3-A89D-2DB951D8DCBA}" type="parTrans" cxnId="{1424506E-75BA-4118-AC0E-BDB49C113D40}">
      <dgm:prSet/>
      <dgm:spPr/>
      <dgm:t>
        <a:bodyPr/>
        <a:lstStyle/>
        <a:p>
          <a:endParaRPr lang="en-US" sz="700"/>
        </a:p>
      </dgm:t>
    </dgm:pt>
    <dgm:pt modelId="{DB3AE3E6-7C44-45AD-B933-648CD954B2DF}" type="sibTrans" cxnId="{1424506E-75BA-4118-AC0E-BDB49C113D40}">
      <dgm:prSet/>
      <dgm:spPr/>
      <dgm:t>
        <a:bodyPr/>
        <a:lstStyle/>
        <a:p>
          <a:endParaRPr lang="en-US"/>
        </a:p>
      </dgm:t>
    </dgm:pt>
    <dgm:pt modelId="{C435AAFD-BE38-495E-93F9-3FADB2F6076E}" type="asst">
      <dgm:prSet custT="1"/>
      <dgm:spPr>
        <a:solidFill>
          <a:srgbClr val="7030A0"/>
        </a:solidFill>
      </dgm:spPr>
      <dgm:t>
        <a:bodyPr/>
        <a:lstStyle/>
        <a:p>
          <a:r>
            <a:rPr lang="fi-FI" sz="700" dirty="0"/>
            <a:t>Projektipäällikön sijainen</a:t>
          </a:r>
        </a:p>
        <a:p>
          <a:r>
            <a:rPr lang="fi-FI" sz="700" dirty="0"/>
            <a:t>Tekninen päällikkö</a:t>
          </a:r>
        </a:p>
        <a:p>
          <a:r>
            <a:rPr lang="fi-FI" sz="700" dirty="0"/>
            <a:t>Jonas Nylund</a:t>
          </a:r>
        </a:p>
      </dgm:t>
    </dgm:pt>
    <dgm:pt modelId="{1D5B5182-FEDD-4CE7-B6D0-625A1EC5715E}" type="parTrans" cxnId="{174EB859-71E5-4426-A494-C9B9FFAF96BD}">
      <dgm:prSet/>
      <dgm:spPr/>
      <dgm:t>
        <a:bodyPr/>
        <a:lstStyle/>
        <a:p>
          <a:endParaRPr lang="en-US" sz="700"/>
        </a:p>
      </dgm:t>
    </dgm:pt>
    <dgm:pt modelId="{114301FD-0173-4062-A42B-9532F786D2A0}" type="sibTrans" cxnId="{174EB859-71E5-4426-A494-C9B9FFAF96BD}">
      <dgm:prSet/>
      <dgm:spPr/>
      <dgm:t>
        <a:bodyPr/>
        <a:lstStyle/>
        <a:p>
          <a:endParaRPr lang="en-US"/>
        </a:p>
      </dgm:t>
    </dgm:pt>
    <dgm:pt modelId="{F9CDE837-9B78-473C-B540-2E5119E3BD37}" type="asst">
      <dgm:prSet custT="1"/>
      <dgm:spPr/>
      <dgm:t>
        <a:bodyPr/>
        <a:lstStyle/>
        <a:p>
          <a:r>
            <a:rPr lang="fi-FI" sz="700" dirty="0"/>
            <a:t>Valvojat, Granlund Turku Oy</a:t>
          </a:r>
        </a:p>
        <a:p>
          <a:r>
            <a:rPr lang="en-US" sz="700" dirty="0"/>
            <a:t>Teijo Kivilä</a:t>
          </a:r>
        </a:p>
        <a:p>
          <a:r>
            <a:rPr lang="en-US" sz="700" dirty="0" err="1"/>
            <a:t>Saska</a:t>
          </a:r>
          <a:r>
            <a:rPr lang="en-US" sz="700" dirty="0"/>
            <a:t> </a:t>
          </a:r>
          <a:r>
            <a:rPr lang="en-US" sz="700" dirty="0" err="1"/>
            <a:t>Hakulinen</a:t>
          </a:r>
          <a:endParaRPr lang="en-US" sz="700" dirty="0"/>
        </a:p>
        <a:p>
          <a:r>
            <a:rPr lang="en-US" sz="700" dirty="0"/>
            <a:t>  Tomi  </a:t>
          </a:r>
          <a:r>
            <a:rPr lang="en-US" sz="700" dirty="0" err="1"/>
            <a:t>Kultala</a:t>
          </a:r>
          <a:endParaRPr lang="en-US" sz="700" dirty="0"/>
        </a:p>
        <a:p>
          <a:r>
            <a:rPr lang="en-US" sz="700" dirty="0"/>
            <a:t>  Tomi </a:t>
          </a:r>
          <a:r>
            <a:rPr lang="en-US" sz="700" dirty="0" err="1"/>
            <a:t>Pyyhtiä</a:t>
          </a:r>
          <a:endParaRPr lang="en-US" sz="700" dirty="0"/>
        </a:p>
      </dgm:t>
    </dgm:pt>
    <dgm:pt modelId="{6CE04B37-9591-4344-99C2-A031A10F0A92}" type="parTrans" cxnId="{3038F57D-98DD-4C1B-9B79-8C761E08F446}">
      <dgm:prSet/>
      <dgm:spPr/>
      <dgm:t>
        <a:bodyPr/>
        <a:lstStyle/>
        <a:p>
          <a:endParaRPr lang="en-US" sz="700"/>
        </a:p>
      </dgm:t>
    </dgm:pt>
    <dgm:pt modelId="{1A93B523-DBB9-4828-A537-5CBE5162F92B}" type="sibTrans" cxnId="{3038F57D-98DD-4C1B-9B79-8C761E08F446}">
      <dgm:prSet/>
      <dgm:spPr/>
      <dgm:t>
        <a:bodyPr/>
        <a:lstStyle/>
        <a:p>
          <a:endParaRPr lang="en-US"/>
        </a:p>
      </dgm:t>
    </dgm:pt>
    <dgm:pt modelId="{6B7D6656-4978-4F7E-869A-F742A1C090C7}">
      <dgm:prSet custT="1"/>
      <dgm:spPr/>
      <dgm:t>
        <a:bodyPr/>
        <a:lstStyle/>
        <a:p>
          <a:r>
            <a:rPr lang="fi-FI" sz="700" dirty="0"/>
            <a:t>Sivistyslautakunta/</a:t>
          </a:r>
        </a:p>
        <a:p>
          <a:r>
            <a:rPr lang="fi-FI" sz="700" dirty="0" err="1"/>
            <a:t>Tekn</a:t>
          </a:r>
          <a:r>
            <a:rPr lang="fi-FI" sz="700" dirty="0"/>
            <a:t> jaosto</a:t>
          </a:r>
          <a:endParaRPr lang="en-US" sz="700" dirty="0"/>
        </a:p>
      </dgm:t>
    </dgm:pt>
    <dgm:pt modelId="{99760710-E23C-44C1-896E-2EE34908B851}" type="parTrans" cxnId="{610039F1-3923-4540-AE0F-08E6F87C4CA0}">
      <dgm:prSet/>
      <dgm:spPr/>
      <dgm:t>
        <a:bodyPr/>
        <a:lstStyle/>
        <a:p>
          <a:endParaRPr lang="en-US" sz="700"/>
        </a:p>
      </dgm:t>
    </dgm:pt>
    <dgm:pt modelId="{D6619E8C-7C54-4B81-B292-BD06FF6C88A8}" type="sibTrans" cxnId="{610039F1-3923-4540-AE0F-08E6F87C4CA0}">
      <dgm:prSet/>
      <dgm:spPr/>
      <dgm:t>
        <a:bodyPr/>
        <a:lstStyle/>
        <a:p>
          <a:endParaRPr lang="en-US"/>
        </a:p>
      </dgm:t>
    </dgm:pt>
    <dgm:pt modelId="{6D04E63E-FA80-4FC6-B280-599A3E532682}" type="asst">
      <dgm:prSet custT="1"/>
      <dgm:spPr/>
      <dgm:t>
        <a:bodyPr/>
        <a:lstStyle/>
        <a:p>
          <a:r>
            <a:rPr lang="fi-FI" sz="700" dirty="0"/>
            <a:t>Sparraus &amp; Palvelumuotoilija</a:t>
          </a:r>
        </a:p>
        <a:p>
          <a:r>
            <a:rPr lang="fi-FI" sz="700" dirty="0"/>
            <a:t>Kompus Oy</a:t>
          </a:r>
        </a:p>
        <a:p>
          <a:r>
            <a:rPr lang="fi-FI" sz="700" dirty="0"/>
            <a:t>Toiminnalliset vaatimukset ja tavoitteet (</a:t>
          </a:r>
          <a:r>
            <a:rPr lang="fi-FI" sz="700" dirty="0" err="1"/>
            <a:t>pedagog</a:t>
          </a:r>
          <a:r>
            <a:rPr lang="fi-FI" sz="700" dirty="0"/>
            <a:t>). </a:t>
          </a:r>
          <a:endParaRPr lang="en-US" sz="700" dirty="0"/>
        </a:p>
      </dgm:t>
    </dgm:pt>
    <dgm:pt modelId="{AF7B3E6C-A4EE-4C20-988F-7A4855950AD7}" type="parTrans" cxnId="{9CAE794A-7A0B-4DFF-9EDB-6D9CF8D3B968}">
      <dgm:prSet/>
      <dgm:spPr/>
      <dgm:t>
        <a:bodyPr/>
        <a:lstStyle/>
        <a:p>
          <a:endParaRPr lang="en-US" sz="700"/>
        </a:p>
      </dgm:t>
    </dgm:pt>
    <dgm:pt modelId="{69EEB8E2-4E88-4805-92AA-DEEA7B4095ED}" type="sibTrans" cxnId="{9CAE794A-7A0B-4DFF-9EDB-6D9CF8D3B968}">
      <dgm:prSet/>
      <dgm:spPr/>
      <dgm:t>
        <a:bodyPr/>
        <a:lstStyle/>
        <a:p>
          <a:endParaRPr lang="en-US"/>
        </a:p>
      </dgm:t>
    </dgm:pt>
    <dgm:pt modelId="{0DD4959B-7EF4-4862-BA8B-5EDAA98F3FE0}">
      <dgm:prSet custT="1"/>
      <dgm:spPr/>
      <dgm:t>
        <a:bodyPr/>
        <a:lstStyle/>
        <a:p>
          <a:r>
            <a:rPr lang="en-US" sz="700" dirty="0"/>
            <a:t>SA </a:t>
          </a:r>
          <a:r>
            <a:rPr lang="en-US" sz="700" dirty="0" err="1"/>
            <a:t>rehtori</a:t>
          </a:r>
          <a:r>
            <a:rPr lang="en-US" sz="700" dirty="0"/>
            <a:t> + 1</a:t>
          </a:r>
        </a:p>
      </dgm:t>
    </dgm:pt>
    <dgm:pt modelId="{B336BB39-3FE8-42B3-A803-5DA499D0857D}" type="parTrans" cxnId="{E28BC092-34BB-4896-912A-C56A7158A4ED}">
      <dgm:prSet/>
      <dgm:spPr/>
      <dgm:t>
        <a:bodyPr/>
        <a:lstStyle/>
        <a:p>
          <a:endParaRPr lang="en-US" sz="700"/>
        </a:p>
      </dgm:t>
    </dgm:pt>
    <dgm:pt modelId="{BE3863EF-C9DA-43AE-82FC-3B53BF47FEAE}" type="sibTrans" cxnId="{E28BC092-34BB-4896-912A-C56A7158A4ED}">
      <dgm:prSet/>
      <dgm:spPr/>
      <dgm:t>
        <a:bodyPr/>
        <a:lstStyle/>
        <a:p>
          <a:endParaRPr lang="en-US"/>
        </a:p>
      </dgm:t>
    </dgm:pt>
    <dgm:pt modelId="{C8D588F4-4A25-4069-9F12-3DCC18AF66D1}">
      <dgm:prSet custT="1"/>
      <dgm:spPr/>
      <dgm:t>
        <a:bodyPr/>
        <a:lstStyle/>
        <a:p>
          <a:r>
            <a:rPr lang="en-US" sz="700" dirty="0"/>
            <a:t>PSK </a:t>
          </a:r>
          <a:r>
            <a:rPr lang="en-US" sz="700" dirty="0" err="1"/>
            <a:t>rehtori</a:t>
          </a:r>
          <a:r>
            <a:rPr lang="en-US" sz="700" dirty="0"/>
            <a:t> + 1</a:t>
          </a:r>
        </a:p>
      </dgm:t>
    </dgm:pt>
    <dgm:pt modelId="{988E7A26-17AB-4C27-96E6-39F7AD1B689E}" type="parTrans" cxnId="{56327885-A060-4983-BEB7-B98BAA75A284}">
      <dgm:prSet/>
      <dgm:spPr/>
      <dgm:t>
        <a:bodyPr/>
        <a:lstStyle/>
        <a:p>
          <a:endParaRPr lang="en-US" sz="700"/>
        </a:p>
      </dgm:t>
    </dgm:pt>
    <dgm:pt modelId="{A5E656C2-A5F9-4CE4-8243-D3F5E89EEE1B}" type="sibTrans" cxnId="{56327885-A060-4983-BEB7-B98BAA75A284}">
      <dgm:prSet/>
      <dgm:spPr/>
      <dgm:t>
        <a:bodyPr/>
        <a:lstStyle/>
        <a:p>
          <a:endParaRPr lang="en-US"/>
        </a:p>
      </dgm:t>
    </dgm:pt>
    <dgm:pt modelId="{84A8D063-C807-4229-B06C-45C4C48BCFF9}">
      <dgm:prSet custT="1"/>
      <dgm:spPr/>
      <dgm:t>
        <a:bodyPr/>
        <a:lstStyle/>
        <a:p>
          <a:r>
            <a:rPr lang="en-US" sz="700" dirty="0"/>
            <a:t>PSG </a:t>
          </a:r>
          <a:r>
            <a:rPr lang="en-US" sz="700" dirty="0" err="1"/>
            <a:t>rehtori</a:t>
          </a:r>
          <a:r>
            <a:rPr lang="en-US" sz="700" dirty="0"/>
            <a:t> + 1</a:t>
          </a:r>
        </a:p>
      </dgm:t>
    </dgm:pt>
    <dgm:pt modelId="{AE052A25-B04A-4068-9806-68D019F2C4C7}" type="parTrans" cxnId="{B37AA0FD-48EC-42C1-A3A6-5894D868908F}">
      <dgm:prSet/>
      <dgm:spPr/>
      <dgm:t>
        <a:bodyPr/>
        <a:lstStyle/>
        <a:p>
          <a:endParaRPr lang="en-US" sz="700"/>
        </a:p>
      </dgm:t>
    </dgm:pt>
    <dgm:pt modelId="{6A45E778-B0C6-4963-B317-F31898805CB7}" type="sibTrans" cxnId="{B37AA0FD-48EC-42C1-A3A6-5894D868908F}">
      <dgm:prSet/>
      <dgm:spPr/>
      <dgm:t>
        <a:bodyPr/>
        <a:lstStyle/>
        <a:p>
          <a:endParaRPr lang="en-US"/>
        </a:p>
      </dgm:t>
    </dgm:pt>
    <dgm:pt modelId="{A0FDF1E8-AB9E-40FC-AFBC-2D8BE9F15961}">
      <dgm:prSet custT="1"/>
      <dgm:spPr/>
      <dgm:t>
        <a:bodyPr/>
        <a:lstStyle/>
        <a:p>
          <a:r>
            <a:rPr lang="en-US" sz="700" dirty="0" err="1"/>
            <a:t>Luk</a:t>
          </a:r>
          <a:r>
            <a:rPr lang="en-US" sz="700" dirty="0"/>
            <a:t> </a:t>
          </a:r>
          <a:r>
            <a:rPr lang="en-US" sz="700" dirty="0" err="1"/>
            <a:t>rehtori</a:t>
          </a:r>
          <a:r>
            <a:rPr lang="en-US" sz="700" dirty="0"/>
            <a:t> + 1</a:t>
          </a:r>
        </a:p>
      </dgm:t>
    </dgm:pt>
    <dgm:pt modelId="{7E73931D-554B-4EB8-80C5-00E492EFF792}" type="parTrans" cxnId="{D01ACD7D-FB0F-412B-A963-167FB7B4A06E}">
      <dgm:prSet/>
      <dgm:spPr/>
      <dgm:t>
        <a:bodyPr/>
        <a:lstStyle/>
        <a:p>
          <a:endParaRPr lang="en-US" sz="700"/>
        </a:p>
      </dgm:t>
    </dgm:pt>
    <dgm:pt modelId="{0AACF7D4-FE5F-4E13-9BB2-071209C17552}" type="sibTrans" cxnId="{D01ACD7D-FB0F-412B-A963-167FB7B4A06E}">
      <dgm:prSet/>
      <dgm:spPr/>
      <dgm:t>
        <a:bodyPr/>
        <a:lstStyle/>
        <a:p>
          <a:endParaRPr lang="en-US"/>
        </a:p>
      </dgm:t>
    </dgm:pt>
    <dgm:pt modelId="{A7A17267-E4CD-454C-AE48-C912E0631733}">
      <dgm:prSet custT="1"/>
      <dgm:spPr/>
      <dgm:t>
        <a:bodyPr/>
        <a:lstStyle/>
        <a:p>
          <a:r>
            <a:rPr lang="en-US" sz="700" dirty="0" err="1"/>
            <a:t>Axx</a:t>
          </a:r>
          <a:r>
            <a:rPr lang="en-US" sz="700" dirty="0"/>
            <a:t> </a:t>
          </a:r>
          <a:r>
            <a:rPr lang="en-US" sz="700" dirty="0" err="1"/>
            <a:t>rehtori</a:t>
          </a:r>
          <a:r>
            <a:rPr lang="en-US" sz="700" dirty="0"/>
            <a:t> + 1</a:t>
          </a:r>
        </a:p>
      </dgm:t>
    </dgm:pt>
    <dgm:pt modelId="{11511961-C566-4C16-BA24-ADCABCDBCDCA}" type="parTrans" cxnId="{D17E6B73-C03E-4144-AD07-4D7F004EFC48}">
      <dgm:prSet/>
      <dgm:spPr/>
      <dgm:t>
        <a:bodyPr/>
        <a:lstStyle/>
        <a:p>
          <a:endParaRPr lang="en-US" sz="700"/>
        </a:p>
      </dgm:t>
    </dgm:pt>
    <dgm:pt modelId="{B91F2446-8F03-46A9-971D-8B2868BA8389}" type="sibTrans" cxnId="{D17E6B73-C03E-4144-AD07-4D7F004EFC48}">
      <dgm:prSet/>
      <dgm:spPr/>
      <dgm:t>
        <a:bodyPr/>
        <a:lstStyle/>
        <a:p>
          <a:endParaRPr lang="en-US"/>
        </a:p>
      </dgm:t>
    </dgm:pt>
    <dgm:pt modelId="{82697868-C7AB-4FA2-867E-2D0262EE0D03}">
      <dgm:prSet custT="1"/>
      <dgm:spPr/>
      <dgm:t>
        <a:bodyPr/>
        <a:lstStyle/>
        <a:p>
          <a:r>
            <a:rPr lang="en-US" sz="700" dirty="0"/>
            <a:t>U Lundberg, K Sulonen</a:t>
          </a:r>
        </a:p>
      </dgm:t>
    </dgm:pt>
    <dgm:pt modelId="{F7B9999A-8AFD-46D9-A5B4-A3E53293BD60}" type="parTrans" cxnId="{E69932E7-93DB-4CEC-89F2-50F6D36A5DCA}">
      <dgm:prSet/>
      <dgm:spPr/>
      <dgm:t>
        <a:bodyPr/>
        <a:lstStyle/>
        <a:p>
          <a:endParaRPr lang="en-US" sz="700"/>
        </a:p>
      </dgm:t>
    </dgm:pt>
    <dgm:pt modelId="{C2456F38-3A46-41E5-B596-A17C1272E721}" type="sibTrans" cxnId="{E69932E7-93DB-4CEC-89F2-50F6D36A5DCA}">
      <dgm:prSet/>
      <dgm:spPr/>
      <dgm:t>
        <a:bodyPr/>
        <a:lstStyle/>
        <a:p>
          <a:endParaRPr lang="en-US"/>
        </a:p>
      </dgm:t>
    </dgm:pt>
    <dgm:pt modelId="{C51B4B28-09EF-4C2B-BF7D-E4FABC53BC44}">
      <dgm:prSet custT="1"/>
      <dgm:spPr>
        <a:solidFill>
          <a:srgbClr val="7030A0"/>
        </a:solidFill>
      </dgm:spPr>
      <dgm:t>
        <a:bodyPr/>
        <a:lstStyle/>
        <a:p>
          <a:r>
            <a:rPr lang="en-US" sz="700" dirty="0" err="1"/>
            <a:t>Turvallisuuskoordinaattori</a:t>
          </a:r>
          <a:endParaRPr lang="en-US" sz="700" dirty="0"/>
        </a:p>
        <a:p>
          <a:r>
            <a:rPr lang="en-US" sz="700" dirty="0" err="1"/>
            <a:t>Granlund</a:t>
          </a:r>
          <a:r>
            <a:rPr lang="en-US" sz="700" dirty="0"/>
            <a:t> Turku Oy</a:t>
          </a:r>
        </a:p>
        <a:p>
          <a:r>
            <a:rPr lang="en-US" sz="700" dirty="0"/>
            <a:t>Teijo Kivilä</a:t>
          </a:r>
        </a:p>
      </dgm:t>
    </dgm:pt>
    <dgm:pt modelId="{D8B62082-78F3-4DBA-9C93-3CF230A774C7}" type="parTrans" cxnId="{91EABB9F-E594-43EF-A0CE-619E4452F6FB}">
      <dgm:prSet/>
      <dgm:spPr/>
      <dgm:t>
        <a:bodyPr/>
        <a:lstStyle/>
        <a:p>
          <a:endParaRPr lang="en-US" sz="700"/>
        </a:p>
      </dgm:t>
    </dgm:pt>
    <dgm:pt modelId="{4D0EB5DD-4784-42E5-ABC7-841729980BAD}" type="sibTrans" cxnId="{91EABB9F-E594-43EF-A0CE-619E4452F6FB}">
      <dgm:prSet/>
      <dgm:spPr/>
      <dgm:t>
        <a:bodyPr/>
        <a:lstStyle/>
        <a:p>
          <a:endParaRPr lang="en-US"/>
        </a:p>
      </dgm:t>
    </dgm:pt>
    <dgm:pt modelId="{DCC72006-C319-4C8B-B2C9-1E3BEBAFA6E5}">
      <dgm:prSet custT="1"/>
      <dgm:spPr>
        <a:solidFill>
          <a:srgbClr val="7030A0"/>
        </a:solidFill>
      </dgm:spPr>
      <dgm:t>
        <a:bodyPr/>
        <a:lstStyle/>
        <a:p>
          <a:r>
            <a:rPr lang="en-US" sz="700" dirty="0" err="1"/>
            <a:t>Projektiins</a:t>
          </a:r>
          <a:r>
            <a:rPr lang="en-US" sz="700" dirty="0"/>
            <a:t>.        </a:t>
          </a:r>
          <a:r>
            <a:rPr lang="en-US" sz="700" dirty="0" err="1"/>
            <a:t>Pekka</a:t>
          </a:r>
          <a:r>
            <a:rPr lang="en-US" sz="700" dirty="0"/>
            <a:t> </a:t>
          </a:r>
          <a:r>
            <a:rPr lang="en-US" sz="700" dirty="0" err="1"/>
            <a:t>Kiiski</a:t>
          </a:r>
          <a:r>
            <a:rPr lang="en-US" sz="700" dirty="0"/>
            <a:t> </a:t>
          </a:r>
          <a:r>
            <a:rPr lang="en-US" sz="700" dirty="0" err="1"/>
            <a:t>Granlund</a:t>
          </a:r>
          <a:r>
            <a:rPr lang="en-US" sz="700" dirty="0"/>
            <a:t> Oy</a:t>
          </a:r>
        </a:p>
      </dgm:t>
    </dgm:pt>
    <dgm:pt modelId="{D709CF27-5BC9-444D-B94B-B5F54D198FE5}" type="sibTrans" cxnId="{E3CBDD3B-52D7-4FA0-88B3-10E68C268F6A}">
      <dgm:prSet/>
      <dgm:spPr/>
      <dgm:t>
        <a:bodyPr/>
        <a:lstStyle/>
        <a:p>
          <a:endParaRPr lang="en-US"/>
        </a:p>
      </dgm:t>
    </dgm:pt>
    <dgm:pt modelId="{AFA01373-BD64-48A1-8624-709C48911A2A}" type="parTrans" cxnId="{E3CBDD3B-52D7-4FA0-88B3-10E68C268F6A}">
      <dgm:prSet/>
      <dgm:spPr/>
      <dgm:t>
        <a:bodyPr/>
        <a:lstStyle/>
        <a:p>
          <a:endParaRPr lang="en-US" sz="700"/>
        </a:p>
      </dgm:t>
    </dgm:pt>
    <dgm:pt modelId="{92BD3081-151C-4499-B0CD-67D248CE7176}">
      <dgm:prSet custT="1"/>
      <dgm:spPr>
        <a:solidFill>
          <a:srgbClr val="7030A0"/>
        </a:solidFill>
      </dgm:spPr>
      <dgm:t>
        <a:bodyPr/>
        <a:lstStyle/>
        <a:p>
          <a:r>
            <a:rPr lang="en-US" sz="700" dirty="0" err="1"/>
            <a:t>K.Hallituksen</a:t>
          </a:r>
          <a:r>
            <a:rPr lang="en-US" sz="700" dirty="0"/>
            <a:t>  </a:t>
          </a:r>
          <a:r>
            <a:rPr lang="en-US" sz="700" dirty="0" err="1"/>
            <a:t>pj</a:t>
          </a:r>
          <a:endParaRPr lang="en-US" sz="700" dirty="0"/>
        </a:p>
        <a:p>
          <a:r>
            <a:rPr lang="en-US" sz="700" dirty="0"/>
            <a:t>Mikael Holmberg</a:t>
          </a:r>
        </a:p>
      </dgm:t>
    </dgm:pt>
    <dgm:pt modelId="{2ECB606D-A0A4-4CA5-83CD-C3E9C4B9283A}" type="parTrans" cxnId="{E347E305-BEE7-450F-9675-79BDE1B8553B}">
      <dgm:prSet/>
      <dgm:spPr/>
      <dgm:t>
        <a:bodyPr/>
        <a:lstStyle/>
        <a:p>
          <a:endParaRPr lang="en-US" sz="700"/>
        </a:p>
      </dgm:t>
    </dgm:pt>
    <dgm:pt modelId="{EA2A3710-73D5-413B-A794-D79AE69DDB2F}" type="sibTrans" cxnId="{E347E305-BEE7-450F-9675-79BDE1B8553B}">
      <dgm:prSet/>
      <dgm:spPr/>
      <dgm:t>
        <a:bodyPr/>
        <a:lstStyle/>
        <a:p>
          <a:endParaRPr lang="en-US"/>
        </a:p>
      </dgm:t>
    </dgm:pt>
    <dgm:pt modelId="{BF0C7339-763B-442D-8A36-5716F0138727}" type="asst">
      <dgm:prSet custT="1"/>
      <dgm:spPr/>
      <dgm:t>
        <a:bodyPr/>
        <a:lstStyle/>
        <a:p>
          <a:r>
            <a:rPr lang="fi-FI" sz="700" dirty="0"/>
            <a:t>Suunnittelu: </a:t>
          </a:r>
        </a:p>
        <a:p>
          <a:r>
            <a:rPr lang="fi-FI" sz="700" dirty="0"/>
            <a:t>Rakenne; A-Insinöörit</a:t>
          </a:r>
        </a:p>
        <a:p>
          <a:r>
            <a:rPr lang="fi-FI" sz="700" dirty="0"/>
            <a:t>Sähkö; </a:t>
          </a:r>
          <a:r>
            <a:rPr lang="fi-FI" sz="700" dirty="0" err="1"/>
            <a:t>Karawatski</a:t>
          </a:r>
          <a:r>
            <a:rPr lang="fi-FI" sz="700" dirty="0"/>
            <a:t> Oy</a:t>
          </a:r>
        </a:p>
        <a:p>
          <a:r>
            <a:rPr lang="fi-FI" sz="700" dirty="0"/>
            <a:t>LVIA ;Granlund Turku Oy</a:t>
          </a:r>
        </a:p>
        <a:p>
          <a:r>
            <a:rPr lang="fi-FI" sz="700" dirty="0"/>
            <a:t>Kosteuskoordinaattori; </a:t>
          </a:r>
          <a:r>
            <a:rPr lang="fi-FI" sz="700" dirty="0" err="1"/>
            <a:t>KipeCon</a:t>
          </a:r>
          <a:r>
            <a:rPr lang="fi-FI" sz="700" dirty="0"/>
            <a:t> Oy</a:t>
          </a:r>
        </a:p>
        <a:p>
          <a:r>
            <a:rPr lang="fi-FI" sz="700" dirty="0" err="1"/>
            <a:t>Geosuunnittelu</a:t>
          </a:r>
          <a:r>
            <a:rPr lang="fi-FI" sz="700" dirty="0"/>
            <a:t>; </a:t>
          </a:r>
        </a:p>
        <a:p>
          <a:r>
            <a:rPr lang="fi-FI" sz="700" dirty="0"/>
            <a:t>Ramboll Turku Oy</a:t>
          </a:r>
        </a:p>
      </dgm:t>
    </dgm:pt>
    <dgm:pt modelId="{BB5EB285-F5F4-4891-953D-E88CDDEEDCC2}" type="sibTrans" cxnId="{370D172C-CF1A-467F-A29B-2198EEC0081F}">
      <dgm:prSet/>
      <dgm:spPr/>
      <dgm:t>
        <a:bodyPr/>
        <a:lstStyle/>
        <a:p>
          <a:endParaRPr lang="en-US"/>
        </a:p>
      </dgm:t>
    </dgm:pt>
    <dgm:pt modelId="{E53FD53F-F321-493F-9EA5-39FFA28AE675}" type="parTrans" cxnId="{370D172C-CF1A-467F-A29B-2198EEC0081F}">
      <dgm:prSet/>
      <dgm:spPr/>
      <dgm:t>
        <a:bodyPr/>
        <a:lstStyle/>
        <a:p>
          <a:endParaRPr lang="en-US" sz="700"/>
        </a:p>
      </dgm:t>
    </dgm:pt>
    <dgm:pt modelId="{B39092EC-D5D5-4405-91B2-6111763FA8A8}">
      <dgm:prSet phldrT="[Text]" custT="1"/>
      <dgm:spPr>
        <a:solidFill>
          <a:srgbClr val="7030A0"/>
        </a:solidFill>
      </dgm:spPr>
      <dgm:t>
        <a:bodyPr/>
        <a:lstStyle/>
        <a:p>
          <a:endParaRPr lang="fi-FI" sz="700" dirty="0"/>
        </a:p>
        <a:p>
          <a:r>
            <a:rPr lang="fi-FI" sz="700" dirty="0"/>
            <a:t>Valvojat, Granlund Turku Oy</a:t>
          </a:r>
        </a:p>
        <a:p>
          <a:r>
            <a:rPr lang="fi-FI" sz="700" dirty="0"/>
            <a:t>Teijo Kivilä</a:t>
          </a:r>
        </a:p>
        <a:p>
          <a:r>
            <a:rPr lang="fi-FI" sz="700" dirty="0" err="1"/>
            <a:t>Saska</a:t>
          </a:r>
          <a:r>
            <a:rPr lang="fi-FI" sz="700" dirty="0"/>
            <a:t> Hakulinen</a:t>
          </a:r>
        </a:p>
        <a:p>
          <a:r>
            <a:rPr lang="fi-FI" sz="700" dirty="0"/>
            <a:t>Tomi Kultala</a:t>
          </a:r>
        </a:p>
        <a:p>
          <a:r>
            <a:rPr lang="fi-FI" sz="700" dirty="0"/>
            <a:t>Tomi </a:t>
          </a:r>
          <a:r>
            <a:rPr lang="fi-FI" sz="700" dirty="0" err="1"/>
            <a:t>Pyyhtiä</a:t>
          </a:r>
          <a:endParaRPr lang="fi-FI" sz="700" dirty="0"/>
        </a:p>
        <a:p>
          <a:r>
            <a:rPr lang="fi-FI" sz="700" dirty="0"/>
            <a:t> </a:t>
          </a:r>
          <a:endParaRPr lang="en-US" sz="700" dirty="0"/>
        </a:p>
      </dgm:t>
    </dgm:pt>
    <dgm:pt modelId="{CE6AA3E1-53AB-48EF-8247-11F29A2729C3}" type="sibTrans" cxnId="{9C6892E2-7D70-4883-B789-F607FBE49C61}">
      <dgm:prSet/>
      <dgm:spPr/>
      <dgm:t>
        <a:bodyPr/>
        <a:lstStyle/>
        <a:p>
          <a:endParaRPr lang="en-US"/>
        </a:p>
      </dgm:t>
    </dgm:pt>
    <dgm:pt modelId="{8EBC648F-CEE8-4B79-9520-B727BA1B9202}" type="parTrans" cxnId="{9C6892E2-7D70-4883-B789-F607FBE49C61}">
      <dgm:prSet/>
      <dgm:spPr/>
      <dgm:t>
        <a:bodyPr/>
        <a:lstStyle/>
        <a:p>
          <a:endParaRPr lang="en-US" sz="700"/>
        </a:p>
      </dgm:t>
    </dgm:pt>
    <dgm:pt modelId="{75168F7D-5ED0-43F9-97AC-29DAB393DEB4}" type="asst">
      <dgm:prSet custT="1"/>
      <dgm:spPr/>
      <dgm:t>
        <a:bodyPr/>
        <a:lstStyle/>
        <a:p>
          <a:endParaRPr lang="fi-FI" sz="700" dirty="0"/>
        </a:p>
        <a:p>
          <a:r>
            <a:rPr lang="fi-FI" sz="700" dirty="0"/>
            <a:t>Suunnittelu: </a:t>
          </a:r>
        </a:p>
        <a:p>
          <a:r>
            <a:rPr lang="fi-FI" sz="700" dirty="0"/>
            <a:t>Arkkitehtisuunnittelu; Mikko Uotila Oy</a:t>
          </a:r>
        </a:p>
        <a:p>
          <a:r>
            <a:rPr lang="fi-FI" sz="700" dirty="0"/>
            <a:t>Rakenne; </a:t>
          </a:r>
          <a:r>
            <a:rPr lang="fi-FI" sz="700" dirty="0" err="1"/>
            <a:t>Sitowise</a:t>
          </a:r>
          <a:r>
            <a:rPr lang="fi-FI" sz="700" dirty="0"/>
            <a:t> Oy</a:t>
          </a:r>
        </a:p>
        <a:p>
          <a:r>
            <a:rPr lang="fi-FI" sz="700" dirty="0"/>
            <a:t>Sähkö; Granlund </a:t>
          </a:r>
          <a:r>
            <a:rPr lang="fi-FI" sz="700" dirty="0" err="1"/>
            <a:t>TurkuOy</a:t>
          </a:r>
          <a:endParaRPr lang="fi-FI" sz="700" dirty="0"/>
        </a:p>
        <a:p>
          <a:r>
            <a:rPr lang="fi-FI" sz="700" dirty="0"/>
            <a:t>LVIA ;Granlund Turku Oy</a:t>
          </a:r>
        </a:p>
        <a:p>
          <a:r>
            <a:rPr lang="fi-FI" sz="700" dirty="0" err="1"/>
            <a:t>Rak.palv.kokonaisuus</a:t>
          </a:r>
          <a:r>
            <a:rPr lang="fi-FI" sz="700" dirty="0"/>
            <a:t>;</a:t>
          </a:r>
        </a:p>
        <a:p>
          <a:r>
            <a:rPr lang="fi-FI" sz="700" dirty="0"/>
            <a:t>Granlund Turku Oy</a:t>
          </a:r>
        </a:p>
        <a:p>
          <a:endParaRPr lang="fi-FI" sz="900" dirty="0"/>
        </a:p>
      </dgm:t>
    </dgm:pt>
    <dgm:pt modelId="{EC9163D8-2D8A-4420-95C9-2AB0566AFAF2}" type="parTrans" cxnId="{1532FB20-598F-40ED-A67E-B3EDCBA85E01}">
      <dgm:prSet/>
      <dgm:spPr/>
      <dgm:t>
        <a:bodyPr/>
        <a:lstStyle/>
        <a:p>
          <a:endParaRPr lang="fi-FI"/>
        </a:p>
      </dgm:t>
    </dgm:pt>
    <dgm:pt modelId="{A7665982-0762-465E-9F22-D39F5F08483D}" type="sibTrans" cxnId="{1532FB20-598F-40ED-A67E-B3EDCBA85E01}">
      <dgm:prSet/>
      <dgm:spPr/>
      <dgm:t>
        <a:bodyPr/>
        <a:lstStyle/>
        <a:p>
          <a:endParaRPr lang="fi-FI"/>
        </a:p>
      </dgm:t>
    </dgm:pt>
    <dgm:pt modelId="{4787E7CE-7846-4B2B-A1DA-B65C9238953B}">
      <dgm:prSet custT="1"/>
      <dgm:spPr>
        <a:solidFill>
          <a:srgbClr val="7030A0"/>
        </a:solidFill>
      </dgm:spPr>
      <dgm:t>
        <a:bodyPr/>
        <a:lstStyle/>
        <a:p>
          <a:r>
            <a:rPr lang="en-US" sz="700" dirty="0" err="1"/>
            <a:t>Projektisihteeri</a:t>
          </a:r>
          <a:r>
            <a:rPr lang="en-US" sz="700" dirty="0"/>
            <a:t>;</a:t>
          </a:r>
        </a:p>
        <a:p>
          <a:r>
            <a:rPr lang="en-US" sz="700"/>
            <a:t>Mari Sipilä</a:t>
          </a:r>
          <a:endParaRPr lang="en-US" sz="700" dirty="0"/>
        </a:p>
        <a:p>
          <a:endParaRPr lang="en-US" sz="700" dirty="0"/>
        </a:p>
        <a:p>
          <a:r>
            <a:rPr lang="en-US" sz="700" dirty="0" err="1"/>
            <a:t>Viestintä</a:t>
          </a:r>
          <a:r>
            <a:rPr lang="en-US" sz="700" dirty="0"/>
            <a:t>;</a:t>
          </a:r>
        </a:p>
        <a:p>
          <a:r>
            <a:rPr lang="en-US" sz="700" dirty="0"/>
            <a:t>Anne-Maarit Itänen</a:t>
          </a:r>
        </a:p>
      </dgm:t>
    </dgm:pt>
    <dgm:pt modelId="{1BEB1D41-21CC-4FCA-B331-BDC733E5336C}" type="sibTrans" cxnId="{C493A45F-020A-46D7-B458-5FB9A7AAD253}">
      <dgm:prSet/>
      <dgm:spPr/>
      <dgm:t>
        <a:bodyPr/>
        <a:lstStyle/>
        <a:p>
          <a:endParaRPr lang="en-US"/>
        </a:p>
      </dgm:t>
    </dgm:pt>
    <dgm:pt modelId="{BFE87F1C-A52A-455A-8FD9-8711781C0DA7}" type="parTrans" cxnId="{C493A45F-020A-46D7-B458-5FB9A7AAD253}">
      <dgm:prSet/>
      <dgm:spPr/>
      <dgm:t>
        <a:bodyPr/>
        <a:lstStyle/>
        <a:p>
          <a:endParaRPr lang="en-US" sz="700"/>
        </a:p>
      </dgm:t>
    </dgm:pt>
    <dgm:pt modelId="{9C465F8D-CC2C-472B-8B86-AD0914310F61}" type="asst">
      <dgm:prSet/>
      <dgm:spPr/>
      <dgm:t>
        <a:bodyPr/>
        <a:lstStyle/>
        <a:p>
          <a:r>
            <a:rPr lang="fi-FI" dirty="0" err="1"/>
            <a:t>Vapparintie</a:t>
          </a:r>
          <a:r>
            <a:rPr lang="fi-FI" dirty="0"/>
            <a:t> 4 urheiluhalli: </a:t>
          </a:r>
        </a:p>
        <a:p>
          <a:r>
            <a:rPr lang="fi-FI"/>
            <a:t>Rak</a:t>
          </a:r>
          <a:r>
            <a:rPr lang="fi-FI" dirty="0" err="1"/>
            <a:t>.urakoitsija</a:t>
          </a:r>
          <a:r>
            <a:rPr lang="fi-FI" dirty="0"/>
            <a:t> Turku </a:t>
          </a:r>
          <a:r>
            <a:rPr lang="fi-FI" dirty="0" err="1"/>
            <a:t>Fix</a:t>
          </a:r>
          <a:r>
            <a:rPr lang="fi-FI" dirty="0"/>
            <a:t> Oy</a:t>
          </a:r>
        </a:p>
        <a:p>
          <a:r>
            <a:rPr lang="fi-FI" dirty="0"/>
            <a:t>LVV-urakoitsija Airiston putkityö Oy</a:t>
          </a:r>
        </a:p>
        <a:p>
          <a:r>
            <a:rPr lang="fi-FI" dirty="0"/>
            <a:t>LVI-urakoitsija Airon Oy</a:t>
          </a:r>
        </a:p>
        <a:p>
          <a:r>
            <a:rPr lang="fi-FI" dirty="0"/>
            <a:t>Sähköurakoitsija </a:t>
          </a:r>
          <a:r>
            <a:rPr lang="fi-FI" dirty="0" err="1"/>
            <a:t>Are</a:t>
          </a:r>
          <a:r>
            <a:rPr lang="fi-FI" dirty="0"/>
            <a:t> Oy</a:t>
          </a:r>
        </a:p>
        <a:p>
          <a:r>
            <a:rPr lang="fi-FI" dirty="0"/>
            <a:t>Automaatiourakoitsija Schneider Oy</a:t>
          </a:r>
        </a:p>
      </dgm:t>
    </dgm:pt>
    <dgm:pt modelId="{0C8A9281-4352-4DDE-8275-ACBB479D3400}" type="parTrans" cxnId="{A601E71C-F3DD-49F7-B894-707D0A9AFEB2}">
      <dgm:prSet/>
      <dgm:spPr/>
      <dgm:t>
        <a:bodyPr/>
        <a:lstStyle/>
        <a:p>
          <a:endParaRPr lang="fi-FI"/>
        </a:p>
      </dgm:t>
    </dgm:pt>
    <dgm:pt modelId="{EFD803B0-A7D7-4CCF-8FE5-DAC763EAC485}" type="sibTrans" cxnId="{A601E71C-F3DD-49F7-B894-707D0A9AFEB2}">
      <dgm:prSet/>
      <dgm:spPr/>
      <dgm:t>
        <a:bodyPr/>
        <a:lstStyle/>
        <a:p>
          <a:endParaRPr lang="fi-FI"/>
        </a:p>
      </dgm:t>
    </dgm:pt>
    <dgm:pt modelId="{7DB589A4-1532-42C7-8D55-0D6F900E4293}" type="pres">
      <dgm:prSet presAssocID="{61680A58-D7D5-4820-A30E-ED8D9DA767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79230C-7071-4878-A977-8DC2B132646C}" type="pres">
      <dgm:prSet presAssocID="{F0EAC325-7C7A-4141-9A4E-83809F455B5E}" presName="hierRoot1" presStyleCnt="0">
        <dgm:presLayoutVars>
          <dgm:hierBranch val="init"/>
        </dgm:presLayoutVars>
      </dgm:prSet>
      <dgm:spPr/>
    </dgm:pt>
    <dgm:pt modelId="{CD5649CD-96A5-4008-ADAE-C1BA043D9C86}" type="pres">
      <dgm:prSet presAssocID="{F0EAC325-7C7A-4141-9A4E-83809F455B5E}" presName="rootComposite1" presStyleCnt="0"/>
      <dgm:spPr/>
    </dgm:pt>
    <dgm:pt modelId="{71FC2EC6-CFB0-4A89-8329-8F89A89D697B}" type="pres">
      <dgm:prSet presAssocID="{F0EAC325-7C7A-4141-9A4E-83809F455B5E}" presName="rootText1" presStyleLbl="node0" presStyleIdx="0" presStyleCnt="3" custLinFactNeighborX="-97797" custLinFactNeighborY="-41781">
        <dgm:presLayoutVars>
          <dgm:chPref val="3"/>
        </dgm:presLayoutVars>
      </dgm:prSet>
      <dgm:spPr/>
    </dgm:pt>
    <dgm:pt modelId="{BEA9B740-C48D-49F3-8966-B31B492E2C80}" type="pres">
      <dgm:prSet presAssocID="{F0EAC325-7C7A-4141-9A4E-83809F455B5E}" presName="rootConnector1" presStyleLbl="node1" presStyleIdx="0" presStyleCnt="0"/>
      <dgm:spPr/>
    </dgm:pt>
    <dgm:pt modelId="{1D3B93ED-B4F1-41FA-A98A-46345BF65A5C}" type="pres">
      <dgm:prSet presAssocID="{F0EAC325-7C7A-4141-9A4E-83809F455B5E}" presName="hierChild2" presStyleCnt="0"/>
      <dgm:spPr/>
    </dgm:pt>
    <dgm:pt modelId="{566E3F2B-B528-440F-9FD9-ED25D27FECB7}" type="pres">
      <dgm:prSet presAssocID="{90587A9F-8053-45C4-A42D-2C7AB6A121EB}" presName="Name37" presStyleLbl="parChTrans1D2" presStyleIdx="0" presStyleCnt="2"/>
      <dgm:spPr/>
    </dgm:pt>
    <dgm:pt modelId="{B408EAA8-A959-42EE-941E-04F3B24443F3}" type="pres">
      <dgm:prSet presAssocID="{80E7CF4D-B171-4641-B8A9-C522F2C09EBE}" presName="hierRoot2" presStyleCnt="0">
        <dgm:presLayoutVars>
          <dgm:hierBranch val="init"/>
        </dgm:presLayoutVars>
      </dgm:prSet>
      <dgm:spPr/>
    </dgm:pt>
    <dgm:pt modelId="{82732D0C-8A75-44BD-BBD2-D04AC69DB211}" type="pres">
      <dgm:prSet presAssocID="{80E7CF4D-B171-4641-B8A9-C522F2C09EBE}" presName="rootComposite" presStyleCnt="0"/>
      <dgm:spPr/>
    </dgm:pt>
    <dgm:pt modelId="{769FB31B-34C1-4778-B0E2-57979CD1F358}" type="pres">
      <dgm:prSet presAssocID="{80E7CF4D-B171-4641-B8A9-C522F2C09EBE}" presName="rootText" presStyleLbl="node2" presStyleIdx="0" presStyleCnt="2" custLinFactNeighborX="-96476" custLinFactNeighborY="-15217">
        <dgm:presLayoutVars>
          <dgm:chPref val="3"/>
        </dgm:presLayoutVars>
      </dgm:prSet>
      <dgm:spPr/>
    </dgm:pt>
    <dgm:pt modelId="{91946BCA-5CD8-455B-A05E-62F6A08B722D}" type="pres">
      <dgm:prSet presAssocID="{80E7CF4D-B171-4641-B8A9-C522F2C09EBE}" presName="rootConnector" presStyleLbl="node2" presStyleIdx="0" presStyleCnt="2"/>
      <dgm:spPr/>
    </dgm:pt>
    <dgm:pt modelId="{9F437CAC-2621-4A32-9E40-13BA8575D300}" type="pres">
      <dgm:prSet presAssocID="{80E7CF4D-B171-4641-B8A9-C522F2C09EBE}" presName="hierChild4" presStyleCnt="0"/>
      <dgm:spPr/>
    </dgm:pt>
    <dgm:pt modelId="{E3696106-D5F4-4431-8303-87735E422226}" type="pres">
      <dgm:prSet presAssocID="{3AF0512A-CA5C-4CCA-8EC9-7E0E9B837AD8}" presName="Name37" presStyleLbl="parChTrans1D3" presStyleIdx="0" presStyleCnt="8"/>
      <dgm:spPr/>
    </dgm:pt>
    <dgm:pt modelId="{25D290A8-BBF5-412C-9926-6D659296FBF5}" type="pres">
      <dgm:prSet presAssocID="{348A5C5D-5EEF-4EAA-9373-22F829817FB0}" presName="hierRoot2" presStyleCnt="0">
        <dgm:presLayoutVars>
          <dgm:hierBranch val="init"/>
        </dgm:presLayoutVars>
      </dgm:prSet>
      <dgm:spPr/>
    </dgm:pt>
    <dgm:pt modelId="{286ADD42-E539-433F-9FD5-D141495544A6}" type="pres">
      <dgm:prSet presAssocID="{348A5C5D-5EEF-4EAA-9373-22F829817FB0}" presName="rootComposite" presStyleCnt="0"/>
      <dgm:spPr/>
    </dgm:pt>
    <dgm:pt modelId="{5DAE16AB-8131-4B21-9629-7BBEC14166B3}" type="pres">
      <dgm:prSet presAssocID="{348A5C5D-5EEF-4EAA-9373-22F829817FB0}" presName="rootText" presStyleLbl="node3" presStyleIdx="0" presStyleCnt="6" custLinFactNeighborX="7717" custLinFactNeighborY="-15217">
        <dgm:presLayoutVars>
          <dgm:chPref val="3"/>
        </dgm:presLayoutVars>
      </dgm:prSet>
      <dgm:spPr/>
    </dgm:pt>
    <dgm:pt modelId="{0419BB7D-39B3-4E8E-BAA9-2B6052C57988}" type="pres">
      <dgm:prSet presAssocID="{348A5C5D-5EEF-4EAA-9373-22F829817FB0}" presName="rootConnector" presStyleLbl="node3" presStyleIdx="0" presStyleCnt="6"/>
      <dgm:spPr/>
    </dgm:pt>
    <dgm:pt modelId="{37163E10-B0E4-4E51-9007-1FA08AD2299F}" type="pres">
      <dgm:prSet presAssocID="{348A5C5D-5EEF-4EAA-9373-22F829817FB0}" presName="hierChild4" presStyleCnt="0"/>
      <dgm:spPr/>
    </dgm:pt>
    <dgm:pt modelId="{F40C04BA-7AAF-413C-BAB2-6A8FD95313EC}" type="pres">
      <dgm:prSet presAssocID="{59B30072-AE75-4CE3-B289-C47AF1E52745}" presName="Name37" presStyleLbl="parChTrans1D4" presStyleIdx="0" presStyleCnt="16"/>
      <dgm:spPr/>
    </dgm:pt>
    <dgm:pt modelId="{D134662D-6C9D-4AB5-B8BA-A9835685BEB1}" type="pres">
      <dgm:prSet presAssocID="{551A6052-7B2A-4C1E-90A5-C3ECAB3CDC1B}" presName="hierRoot2" presStyleCnt="0">
        <dgm:presLayoutVars>
          <dgm:hierBranch val="init"/>
        </dgm:presLayoutVars>
      </dgm:prSet>
      <dgm:spPr/>
    </dgm:pt>
    <dgm:pt modelId="{5BE823AA-6AAE-4C0A-ACCF-2B2304F8804C}" type="pres">
      <dgm:prSet presAssocID="{551A6052-7B2A-4C1E-90A5-C3ECAB3CDC1B}" presName="rootComposite" presStyleCnt="0"/>
      <dgm:spPr/>
    </dgm:pt>
    <dgm:pt modelId="{A80DBCFA-E4B4-4E3E-88E5-C84833340AE4}" type="pres">
      <dgm:prSet presAssocID="{551A6052-7B2A-4C1E-90A5-C3ECAB3CDC1B}" presName="rootText" presStyleLbl="node4" presStyleIdx="0" presStyleCnt="12" custScaleY="88628" custLinFactNeighborX="7588" custLinFactNeighborY="33927">
        <dgm:presLayoutVars>
          <dgm:chPref val="3"/>
        </dgm:presLayoutVars>
      </dgm:prSet>
      <dgm:spPr/>
    </dgm:pt>
    <dgm:pt modelId="{C5FEB038-EA76-40DB-A726-7906BB08B116}" type="pres">
      <dgm:prSet presAssocID="{551A6052-7B2A-4C1E-90A5-C3ECAB3CDC1B}" presName="rootConnector" presStyleLbl="node4" presStyleIdx="0" presStyleCnt="12"/>
      <dgm:spPr/>
    </dgm:pt>
    <dgm:pt modelId="{D95B665A-407E-49F4-A3DA-485D21141003}" type="pres">
      <dgm:prSet presAssocID="{551A6052-7B2A-4C1E-90A5-C3ECAB3CDC1B}" presName="hierChild4" presStyleCnt="0"/>
      <dgm:spPr/>
    </dgm:pt>
    <dgm:pt modelId="{5E377C85-9848-4D6A-BE2C-016BBC844680}" type="pres">
      <dgm:prSet presAssocID="{B336BB39-3FE8-42B3-A803-5DA499D0857D}" presName="Name37" presStyleLbl="parChTrans1D4" presStyleIdx="1" presStyleCnt="16"/>
      <dgm:spPr/>
    </dgm:pt>
    <dgm:pt modelId="{895679BE-6456-4313-9975-9F4D3D30505C}" type="pres">
      <dgm:prSet presAssocID="{0DD4959B-7EF4-4862-BA8B-5EDAA98F3FE0}" presName="hierRoot2" presStyleCnt="0">
        <dgm:presLayoutVars>
          <dgm:hierBranch val="init"/>
        </dgm:presLayoutVars>
      </dgm:prSet>
      <dgm:spPr/>
    </dgm:pt>
    <dgm:pt modelId="{67CD435F-9C76-4062-B023-C68ED9D3EC07}" type="pres">
      <dgm:prSet presAssocID="{0DD4959B-7EF4-4862-BA8B-5EDAA98F3FE0}" presName="rootComposite" presStyleCnt="0"/>
      <dgm:spPr/>
    </dgm:pt>
    <dgm:pt modelId="{C8F9CD5A-C847-4058-8EE8-2C70CB706C0B}" type="pres">
      <dgm:prSet presAssocID="{0DD4959B-7EF4-4862-BA8B-5EDAA98F3FE0}" presName="rootText" presStyleLbl="node4" presStyleIdx="1" presStyleCnt="12" custAng="0" custScaleX="82196" custScaleY="32481" custLinFactNeighborX="13336" custLinFactNeighborY="329">
        <dgm:presLayoutVars>
          <dgm:chPref val="3"/>
        </dgm:presLayoutVars>
      </dgm:prSet>
      <dgm:spPr/>
    </dgm:pt>
    <dgm:pt modelId="{FBD5C7C3-D899-47DC-A74C-573B6D6E5BCA}" type="pres">
      <dgm:prSet presAssocID="{0DD4959B-7EF4-4862-BA8B-5EDAA98F3FE0}" presName="rootConnector" presStyleLbl="node4" presStyleIdx="1" presStyleCnt="12"/>
      <dgm:spPr/>
    </dgm:pt>
    <dgm:pt modelId="{87F96FF0-B119-4AC4-ACD1-C229D057BB58}" type="pres">
      <dgm:prSet presAssocID="{0DD4959B-7EF4-4862-BA8B-5EDAA98F3FE0}" presName="hierChild4" presStyleCnt="0"/>
      <dgm:spPr/>
    </dgm:pt>
    <dgm:pt modelId="{F9DBE7B9-C136-4B6F-8F6C-2DC8B795488D}" type="pres">
      <dgm:prSet presAssocID="{0DD4959B-7EF4-4862-BA8B-5EDAA98F3FE0}" presName="hierChild5" presStyleCnt="0"/>
      <dgm:spPr/>
    </dgm:pt>
    <dgm:pt modelId="{65BA5D62-444A-4637-97C4-FC5896B7A628}" type="pres">
      <dgm:prSet presAssocID="{AE052A25-B04A-4068-9806-68D019F2C4C7}" presName="Name37" presStyleLbl="parChTrans1D4" presStyleIdx="2" presStyleCnt="16"/>
      <dgm:spPr/>
    </dgm:pt>
    <dgm:pt modelId="{13A7D0AC-D8F8-482E-9CB6-431DC4CF297A}" type="pres">
      <dgm:prSet presAssocID="{84A8D063-C807-4229-B06C-45C4C48BCFF9}" presName="hierRoot2" presStyleCnt="0">
        <dgm:presLayoutVars>
          <dgm:hierBranch val="init"/>
        </dgm:presLayoutVars>
      </dgm:prSet>
      <dgm:spPr/>
    </dgm:pt>
    <dgm:pt modelId="{36ACBA55-1608-4B44-B5FA-8812C17ECE44}" type="pres">
      <dgm:prSet presAssocID="{84A8D063-C807-4229-B06C-45C4C48BCFF9}" presName="rootComposite" presStyleCnt="0"/>
      <dgm:spPr/>
    </dgm:pt>
    <dgm:pt modelId="{65814391-85E4-4172-AD93-08D85CC85411}" type="pres">
      <dgm:prSet presAssocID="{84A8D063-C807-4229-B06C-45C4C48BCFF9}" presName="rootText" presStyleLbl="node4" presStyleIdx="2" presStyleCnt="12" custAng="0" custScaleX="82196" custScaleY="32481" custLinFactNeighborX="13555" custLinFactNeighborY="-34420">
        <dgm:presLayoutVars>
          <dgm:chPref val="3"/>
        </dgm:presLayoutVars>
      </dgm:prSet>
      <dgm:spPr/>
    </dgm:pt>
    <dgm:pt modelId="{2223B07E-293F-4728-8B66-73AE58EB699E}" type="pres">
      <dgm:prSet presAssocID="{84A8D063-C807-4229-B06C-45C4C48BCFF9}" presName="rootConnector" presStyleLbl="node4" presStyleIdx="2" presStyleCnt="12"/>
      <dgm:spPr/>
    </dgm:pt>
    <dgm:pt modelId="{C44E55CA-86FD-4C48-A706-F5446A4260B6}" type="pres">
      <dgm:prSet presAssocID="{84A8D063-C807-4229-B06C-45C4C48BCFF9}" presName="hierChild4" presStyleCnt="0"/>
      <dgm:spPr/>
    </dgm:pt>
    <dgm:pt modelId="{16330BF3-7586-416D-8A75-62B941143DCB}" type="pres">
      <dgm:prSet presAssocID="{84A8D063-C807-4229-B06C-45C4C48BCFF9}" presName="hierChild5" presStyleCnt="0"/>
      <dgm:spPr/>
    </dgm:pt>
    <dgm:pt modelId="{0E430E15-2125-4F98-90C7-CC1DE85F8F9F}" type="pres">
      <dgm:prSet presAssocID="{988E7A26-17AB-4C27-96E6-39F7AD1B689E}" presName="Name37" presStyleLbl="parChTrans1D4" presStyleIdx="3" presStyleCnt="16"/>
      <dgm:spPr/>
    </dgm:pt>
    <dgm:pt modelId="{E668C30B-97DA-4E98-8917-7236C684AF54}" type="pres">
      <dgm:prSet presAssocID="{C8D588F4-4A25-4069-9F12-3DCC18AF66D1}" presName="hierRoot2" presStyleCnt="0">
        <dgm:presLayoutVars>
          <dgm:hierBranch val="init"/>
        </dgm:presLayoutVars>
      </dgm:prSet>
      <dgm:spPr/>
    </dgm:pt>
    <dgm:pt modelId="{436DF823-352D-4855-9EE5-F38FF48E67C1}" type="pres">
      <dgm:prSet presAssocID="{C8D588F4-4A25-4069-9F12-3DCC18AF66D1}" presName="rootComposite" presStyleCnt="0"/>
      <dgm:spPr/>
    </dgm:pt>
    <dgm:pt modelId="{C6420FB3-0557-4CC5-91A2-E1AFB18C702F}" type="pres">
      <dgm:prSet presAssocID="{C8D588F4-4A25-4069-9F12-3DCC18AF66D1}" presName="rootText" presStyleLbl="node4" presStyleIdx="3" presStyleCnt="12" custAng="0" custScaleX="82196" custScaleY="32481" custLinFactNeighborX="13336" custLinFactNeighborY="-66554">
        <dgm:presLayoutVars>
          <dgm:chPref val="3"/>
        </dgm:presLayoutVars>
      </dgm:prSet>
      <dgm:spPr/>
    </dgm:pt>
    <dgm:pt modelId="{81187744-0465-4FEB-BBF7-CA3A3126BEAA}" type="pres">
      <dgm:prSet presAssocID="{C8D588F4-4A25-4069-9F12-3DCC18AF66D1}" presName="rootConnector" presStyleLbl="node4" presStyleIdx="3" presStyleCnt="12"/>
      <dgm:spPr/>
    </dgm:pt>
    <dgm:pt modelId="{C8C893C5-EE8E-4B90-98A3-69D41B6AA175}" type="pres">
      <dgm:prSet presAssocID="{C8D588F4-4A25-4069-9F12-3DCC18AF66D1}" presName="hierChild4" presStyleCnt="0"/>
      <dgm:spPr/>
    </dgm:pt>
    <dgm:pt modelId="{D806C5F3-56A4-4B1E-B7E7-906AC0FB704D}" type="pres">
      <dgm:prSet presAssocID="{C8D588F4-4A25-4069-9F12-3DCC18AF66D1}" presName="hierChild5" presStyleCnt="0"/>
      <dgm:spPr/>
    </dgm:pt>
    <dgm:pt modelId="{41C3C3F5-6F1A-49AF-A848-B41D2F128C08}" type="pres">
      <dgm:prSet presAssocID="{7E73931D-554B-4EB8-80C5-00E492EFF792}" presName="Name37" presStyleLbl="parChTrans1D4" presStyleIdx="4" presStyleCnt="16"/>
      <dgm:spPr/>
    </dgm:pt>
    <dgm:pt modelId="{CF02173B-FCE0-48B1-B214-DD85B63948C3}" type="pres">
      <dgm:prSet presAssocID="{A0FDF1E8-AB9E-40FC-AFBC-2D8BE9F15961}" presName="hierRoot2" presStyleCnt="0">
        <dgm:presLayoutVars>
          <dgm:hierBranch val="init"/>
        </dgm:presLayoutVars>
      </dgm:prSet>
      <dgm:spPr/>
    </dgm:pt>
    <dgm:pt modelId="{96ADA19E-F57C-4EDE-998E-E1FC7673DAED}" type="pres">
      <dgm:prSet presAssocID="{A0FDF1E8-AB9E-40FC-AFBC-2D8BE9F15961}" presName="rootComposite" presStyleCnt="0"/>
      <dgm:spPr/>
    </dgm:pt>
    <dgm:pt modelId="{C5A6D165-E7C8-4783-BC80-FBBF39EFA411}" type="pres">
      <dgm:prSet presAssocID="{A0FDF1E8-AB9E-40FC-AFBC-2D8BE9F15961}" presName="rootText" presStyleLbl="node4" presStyleIdx="4" presStyleCnt="12" custAng="0" custScaleX="82196" custScaleY="32481" custLinFactNeighborX="13443" custLinFactNeighborY="-99826">
        <dgm:presLayoutVars>
          <dgm:chPref val="3"/>
        </dgm:presLayoutVars>
      </dgm:prSet>
      <dgm:spPr/>
    </dgm:pt>
    <dgm:pt modelId="{7CD236F3-3203-481E-8865-0ED8C2FBE405}" type="pres">
      <dgm:prSet presAssocID="{A0FDF1E8-AB9E-40FC-AFBC-2D8BE9F15961}" presName="rootConnector" presStyleLbl="node4" presStyleIdx="4" presStyleCnt="12"/>
      <dgm:spPr/>
    </dgm:pt>
    <dgm:pt modelId="{826A7F34-C8BB-4A33-BA18-880239076CA9}" type="pres">
      <dgm:prSet presAssocID="{A0FDF1E8-AB9E-40FC-AFBC-2D8BE9F15961}" presName="hierChild4" presStyleCnt="0"/>
      <dgm:spPr/>
    </dgm:pt>
    <dgm:pt modelId="{99E3FAB8-C6BE-4814-977D-B03EC46B9946}" type="pres">
      <dgm:prSet presAssocID="{A0FDF1E8-AB9E-40FC-AFBC-2D8BE9F15961}" presName="hierChild5" presStyleCnt="0"/>
      <dgm:spPr/>
    </dgm:pt>
    <dgm:pt modelId="{44AE69A2-1CD2-45B7-9A81-25EA31F2E4C7}" type="pres">
      <dgm:prSet presAssocID="{11511961-C566-4C16-BA24-ADCABCDBCDCA}" presName="Name37" presStyleLbl="parChTrans1D4" presStyleIdx="5" presStyleCnt="16"/>
      <dgm:spPr/>
    </dgm:pt>
    <dgm:pt modelId="{6E28C18B-11C1-4478-8B9C-CFEC2A2ED879}" type="pres">
      <dgm:prSet presAssocID="{A7A17267-E4CD-454C-AE48-C912E0631733}" presName="hierRoot2" presStyleCnt="0">
        <dgm:presLayoutVars>
          <dgm:hierBranch val="init"/>
        </dgm:presLayoutVars>
      </dgm:prSet>
      <dgm:spPr/>
    </dgm:pt>
    <dgm:pt modelId="{9C7E9F36-D157-48C1-BCC1-F003BE8420AB}" type="pres">
      <dgm:prSet presAssocID="{A7A17267-E4CD-454C-AE48-C912E0631733}" presName="rootComposite" presStyleCnt="0"/>
      <dgm:spPr/>
    </dgm:pt>
    <dgm:pt modelId="{43224899-A863-44CC-8032-4621E2222B41}" type="pres">
      <dgm:prSet presAssocID="{A7A17267-E4CD-454C-AE48-C912E0631733}" presName="rootText" presStyleLbl="node4" presStyleIdx="5" presStyleCnt="12" custAng="0" custScaleX="82196" custScaleY="32481" custLinFactY="-32807" custLinFactNeighborX="12667" custLinFactNeighborY="-100000">
        <dgm:presLayoutVars>
          <dgm:chPref val="3"/>
        </dgm:presLayoutVars>
      </dgm:prSet>
      <dgm:spPr/>
    </dgm:pt>
    <dgm:pt modelId="{5C72BAC1-89F8-446B-8277-5DEBF02B2D0D}" type="pres">
      <dgm:prSet presAssocID="{A7A17267-E4CD-454C-AE48-C912E0631733}" presName="rootConnector" presStyleLbl="node4" presStyleIdx="5" presStyleCnt="12"/>
      <dgm:spPr/>
    </dgm:pt>
    <dgm:pt modelId="{FD176169-7900-4A9D-955A-85C813FC76EA}" type="pres">
      <dgm:prSet presAssocID="{A7A17267-E4CD-454C-AE48-C912E0631733}" presName="hierChild4" presStyleCnt="0"/>
      <dgm:spPr/>
    </dgm:pt>
    <dgm:pt modelId="{CCF9C622-63DD-474B-BB62-356D6CA0E77E}" type="pres">
      <dgm:prSet presAssocID="{A7A17267-E4CD-454C-AE48-C912E0631733}" presName="hierChild5" presStyleCnt="0"/>
      <dgm:spPr/>
    </dgm:pt>
    <dgm:pt modelId="{76234004-7470-4C33-908F-0F283A3FB975}" type="pres">
      <dgm:prSet presAssocID="{F7B9999A-8AFD-46D9-A5B4-A3E53293BD60}" presName="Name37" presStyleLbl="parChTrans1D4" presStyleIdx="6" presStyleCnt="16"/>
      <dgm:spPr/>
    </dgm:pt>
    <dgm:pt modelId="{511F4C37-78F3-44AE-B1CD-2C4AF69BBFE8}" type="pres">
      <dgm:prSet presAssocID="{82697868-C7AB-4FA2-867E-2D0262EE0D03}" presName="hierRoot2" presStyleCnt="0">
        <dgm:presLayoutVars>
          <dgm:hierBranch val="init"/>
        </dgm:presLayoutVars>
      </dgm:prSet>
      <dgm:spPr/>
    </dgm:pt>
    <dgm:pt modelId="{8EED9B12-D857-4D9D-A12E-4102376291C1}" type="pres">
      <dgm:prSet presAssocID="{82697868-C7AB-4FA2-867E-2D0262EE0D03}" presName="rootComposite" presStyleCnt="0"/>
      <dgm:spPr/>
    </dgm:pt>
    <dgm:pt modelId="{06AD0C82-433E-4992-A030-A052B2FA04ED}" type="pres">
      <dgm:prSet presAssocID="{82697868-C7AB-4FA2-867E-2D0262EE0D03}" presName="rootText" presStyleLbl="node4" presStyleIdx="6" presStyleCnt="12" custAng="0" custScaleX="82196" custScaleY="32481" custLinFactY="-65067" custLinFactNeighborX="12667" custLinFactNeighborY="-100000">
        <dgm:presLayoutVars>
          <dgm:chPref val="3"/>
        </dgm:presLayoutVars>
      </dgm:prSet>
      <dgm:spPr/>
    </dgm:pt>
    <dgm:pt modelId="{560FB7A8-C578-433D-9B15-60A099704441}" type="pres">
      <dgm:prSet presAssocID="{82697868-C7AB-4FA2-867E-2D0262EE0D03}" presName="rootConnector" presStyleLbl="node4" presStyleIdx="6" presStyleCnt="12"/>
      <dgm:spPr/>
    </dgm:pt>
    <dgm:pt modelId="{18666D81-A0E3-4395-8976-C4D4BB718849}" type="pres">
      <dgm:prSet presAssocID="{82697868-C7AB-4FA2-867E-2D0262EE0D03}" presName="hierChild4" presStyleCnt="0"/>
      <dgm:spPr/>
    </dgm:pt>
    <dgm:pt modelId="{002FDE17-37AF-4265-ADB7-D706C64660EF}" type="pres">
      <dgm:prSet presAssocID="{82697868-C7AB-4FA2-867E-2D0262EE0D03}" presName="hierChild5" presStyleCnt="0"/>
      <dgm:spPr/>
    </dgm:pt>
    <dgm:pt modelId="{4A5CF88C-4415-42EE-996F-5AB7039F1576}" type="pres">
      <dgm:prSet presAssocID="{551A6052-7B2A-4C1E-90A5-C3ECAB3CDC1B}" presName="hierChild5" presStyleCnt="0"/>
      <dgm:spPr/>
    </dgm:pt>
    <dgm:pt modelId="{AB9C6B22-BE0D-4229-A980-977DD6C793A3}" type="pres">
      <dgm:prSet presAssocID="{348A5C5D-5EEF-4EAA-9373-22F829817FB0}" presName="hierChild5" presStyleCnt="0"/>
      <dgm:spPr/>
    </dgm:pt>
    <dgm:pt modelId="{4205CA7C-FFC2-43FC-9647-095BDCFB7045}" type="pres">
      <dgm:prSet presAssocID="{AF7B3E6C-A4EE-4C20-988F-7A4855950AD7}" presName="Name111" presStyleLbl="parChTrans1D4" presStyleIdx="7" presStyleCnt="16"/>
      <dgm:spPr/>
    </dgm:pt>
    <dgm:pt modelId="{A99B31E5-CD49-478A-A54E-1CEF1D7EA22D}" type="pres">
      <dgm:prSet presAssocID="{6D04E63E-FA80-4FC6-B280-599A3E532682}" presName="hierRoot3" presStyleCnt="0">
        <dgm:presLayoutVars>
          <dgm:hierBranch val="init"/>
        </dgm:presLayoutVars>
      </dgm:prSet>
      <dgm:spPr/>
    </dgm:pt>
    <dgm:pt modelId="{58E003F7-042C-410B-A9D8-B6F6F8D9E3EE}" type="pres">
      <dgm:prSet presAssocID="{6D04E63E-FA80-4FC6-B280-599A3E532682}" presName="rootComposite3" presStyleCnt="0"/>
      <dgm:spPr/>
    </dgm:pt>
    <dgm:pt modelId="{F1090142-9F65-4D41-91ED-11F0FF39A40C}" type="pres">
      <dgm:prSet presAssocID="{6D04E63E-FA80-4FC6-B280-599A3E532682}" presName="rootText3" presStyleLbl="asst3" presStyleIdx="0" presStyleCnt="3" custScaleY="125999" custLinFactNeighborX="11488" custLinFactNeighborY="38196">
        <dgm:presLayoutVars>
          <dgm:chPref val="3"/>
        </dgm:presLayoutVars>
      </dgm:prSet>
      <dgm:spPr/>
    </dgm:pt>
    <dgm:pt modelId="{E9907579-B5C6-4A3E-BD58-4625F5699103}" type="pres">
      <dgm:prSet presAssocID="{6D04E63E-FA80-4FC6-B280-599A3E532682}" presName="rootConnector3" presStyleLbl="asst3" presStyleIdx="0" presStyleCnt="3"/>
      <dgm:spPr/>
    </dgm:pt>
    <dgm:pt modelId="{1FD8BAA8-274E-4DF5-B788-2A728BB6DBEA}" type="pres">
      <dgm:prSet presAssocID="{6D04E63E-FA80-4FC6-B280-599A3E532682}" presName="hierChild6" presStyleCnt="0"/>
      <dgm:spPr/>
    </dgm:pt>
    <dgm:pt modelId="{59C20977-B25F-464B-BC4F-88057D565675}" type="pres">
      <dgm:prSet presAssocID="{6D04E63E-FA80-4FC6-B280-599A3E532682}" presName="hierChild7" presStyleCnt="0"/>
      <dgm:spPr/>
    </dgm:pt>
    <dgm:pt modelId="{F8359FA5-A135-430F-A34D-383D2D3DB48B}" type="pres">
      <dgm:prSet presAssocID="{D8B62082-78F3-4DBA-9C93-3CF230A774C7}" presName="Name37" presStyleLbl="parChTrans1D3" presStyleIdx="1" presStyleCnt="8"/>
      <dgm:spPr/>
    </dgm:pt>
    <dgm:pt modelId="{4BE906DC-B9FD-45FF-9EAC-5F1935BDFDF3}" type="pres">
      <dgm:prSet presAssocID="{C51B4B28-09EF-4C2B-BF7D-E4FABC53BC44}" presName="hierRoot2" presStyleCnt="0">
        <dgm:presLayoutVars>
          <dgm:hierBranch val="init"/>
        </dgm:presLayoutVars>
      </dgm:prSet>
      <dgm:spPr/>
    </dgm:pt>
    <dgm:pt modelId="{1280BD85-ABBB-4DE2-A214-41BA91F941B3}" type="pres">
      <dgm:prSet presAssocID="{C51B4B28-09EF-4C2B-BF7D-E4FABC53BC44}" presName="rootComposite" presStyleCnt="0"/>
      <dgm:spPr/>
    </dgm:pt>
    <dgm:pt modelId="{F98BC6AF-1F94-4E9E-A0C5-A84F77052722}" type="pres">
      <dgm:prSet presAssocID="{C51B4B28-09EF-4C2B-BF7D-E4FABC53BC44}" presName="rootText" presStyleLbl="node3" presStyleIdx="1" presStyleCnt="6" custScaleX="108186" custLinFactX="45618" custLinFactY="68170" custLinFactNeighborX="100000" custLinFactNeighborY="100000">
        <dgm:presLayoutVars>
          <dgm:chPref val="3"/>
        </dgm:presLayoutVars>
      </dgm:prSet>
      <dgm:spPr/>
    </dgm:pt>
    <dgm:pt modelId="{D22124FC-85AB-42CB-83DC-EFB75782ADE7}" type="pres">
      <dgm:prSet presAssocID="{C51B4B28-09EF-4C2B-BF7D-E4FABC53BC44}" presName="rootConnector" presStyleLbl="node3" presStyleIdx="1" presStyleCnt="6"/>
      <dgm:spPr/>
    </dgm:pt>
    <dgm:pt modelId="{DBD7FFCB-F081-4585-BD7B-E27225C49BEA}" type="pres">
      <dgm:prSet presAssocID="{C51B4B28-09EF-4C2B-BF7D-E4FABC53BC44}" presName="hierChild4" presStyleCnt="0"/>
      <dgm:spPr/>
    </dgm:pt>
    <dgm:pt modelId="{3279E3B9-5D8B-498F-A7A7-307B7A99DBE0}" type="pres">
      <dgm:prSet presAssocID="{C51B4B28-09EF-4C2B-BF7D-E4FABC53BC44}" presName="hierChild5" presStyleCnt="0"/>
      <dgm:spPr/>
    </dgm:pt>
    <dgm:pt modelId="{CDABB754-AC0C-46A9-A2B8-6E27534A96CD}" type="pres">
      <dgm:prSet presAssocID="{8EBC648F-CEE8-4B79-9520-B727BA1B9202}" presName="Name37" presStyleLbl="parChTrans1D3" presStyleIdx="2" presStyleCnt="8"/>
      <dgm:spPr/>
    </dgm:pt>
    <dgm:pt modelId="{0A7295F8-52E6-465C-9961-C067982514DA}" type="pres">
      <dgm:prSet presAssocID="{B39092EC-D5D5-4405-91B2-6111763FA8A8}" presName="hierRoot2" presStyleCnt="0">
        <dgm:presLayoutVars>
          <dgm:hierBranch val="init"/>
        </dgm:presLayoutVars>
      </dgm:prSet>
      <dgm:spPr/>
    </dgm:pt>
    <dgm:pt modelId="{7E4A1BB3-9066-4810-8A6C-F05CDAAF072E}" type="pres">
      <dgm:prSet presAssocID="{B39092EC-D5D5-4405-91B2-6111763FA8A8}" presName="rootComposite" presStyleCnt="0"/>
      <dgm:spPr/>
    </dgm:pt>
    <dgm:pt modelId="{4A18ACDC-3C36-4B0D-B091-3F96F8174CA9}" type="pres">
      <dgm:prSet presAssocID="{B39092EC-D5D5-4405-91B2-6111763FA8A8}" presName="rootText" presStyleLbl="node3" presStyleIdx="2" presStyleCnt="6" custScaleX="102034" custScaleY="138466" custLinFactNeighborX="85347" custLinFactNeighborY="49075">
        <dgm:presLayoutVars>
          <dgm:chPref val="3"/>
        </dgm:presLayoutVars>
      </dgm:prSet>
      <dgm:spPr/>
    </dgm:pt>
    <dgm:pt modelId="{E5BE1609-2120-4BE6-AF0C-549C92171DE5}" type="pres">
      <dgm:prSet presAssocID="{B39092EC-D5D5-4405-91B2-6111763FA8A8}" presName="rootConnector" presStyleLbl="node3" presStyleIdx="2" presStyleCnt="6"/>
      <dgm:spPr/>
    </dgm:pt>
    <dgm:pt modelId="{6DF1B4D6-AB1C-4F50-BE71-07E98A2970F2}" type="pres">
      <dgm:prSet presAssocID="{B39092EC-D5D5-4405-91B2-6111763FA8A8}" presName="hierChild4" presStyleCnt="0"/>
      <dgm:spPr/>
    </dgm:pt>
    <dgm:pt modelId="{5FDD10C5-68AF-4ADD-B8C7-5BA93276B1BC}" type="pres">
      <dgm:prSet presAssocID="{1FF9941A-A437-4394-A521-A985771153CF}" presName="Name37" presStyleLbl="parChTrans1D4" presStyleIdx="8" presStyleCnt="16"/>
      <dgm:spPr/>
    </dgm:pt>
    <dgm:pt modelId="{1A902F43-5D04-418A-8E2A-B0A55C05A658}" type="pres">
      <dgm:prSet presAssocID="{4BF17CED-DC19-4AA5-BBE7-E2EAE640A41E}" presName="hierRoot2" presStyleCnt="0">
        <dgm:presLayoutVars>
          <dgm:hierBranch val="init"/>
        </dgm:presLayoutVars>
      </dgm:prSet>
      <dgm:spPr/>
    </dgm:pt>
    <dgm:pt modelId="{3B052C8C-DA98-4DFE-8C08-C9690C4F0D3E}" type="pres">
      <dgm:prSet presAssocID="{4BF17CED-DC19-4AA5-BBE7-E2EAE640A41E}" presName="rootComposite" presStyleCnt="0"/>
      <dgm:spPr/>
    </dgm:pt>
    <dgm:pt modelId="{0717FB78-403C-46A6-8A38-4744C3EB8B19}" type="pres">
      <dgm:prSet presAssocID="{4BF17CED-DC19-4AA5-BBE7-E2EAE640A41E}" presName="rootText" presStyleLbl="node4" presStyleIdx="7" presStyleCnt="12" custScaleX="58392" custScaleY="82463" custLinFactNeighborX="88720" custLinFactNeighborY="27214">
        <dgm:presLayoutVars>
          <dgm:chPref val="3"/>
        </dgm:presLayoutVars>
      </dgm:prSet>
      <dgm:spPr/>
    </dgm:pt>
    <dgm:pt modelId="{7CB19A4A-AF33-4231-A07D-A07317B35D29}" type="pres">
      <dgm:prSet presAssocID="{4BF17CED-DC19-4AA5-BBE7-E2EAE640A41E}" presName="rootConnector" presStyleLbl="node4" presStyleIdx="7" presStyleCnt="12"/>
      <dgm:spPr/>
    </dgm:pt>
    <dgm:pt modelId="{80BC4A12-C4CF-4E15-BDD4-58B5A9EF2D0C}" type="pres">
      <dgm:prSet presAssocID="{4BF17CED-DC19-4AA5-BBE7-E2EAE640A41E}" presName="hierChild4" presStyleCnt="0"/>
      <dgm:spPr/>
    </dgm:pt>
    <dgm:pt modelId="{04457A6E-16F2-4FEE-9856-44365B73B9FC}" type="pres">
      <dgm:prSet presAssocID="{4BF17CED-DC19-4AA5-BBE7-E2EAE640A41E}" presName="hierChild5" presStyleCnt="0"/>
      <dgm:spPr/>
    </dgm:pt>
    <dgm:pt modelId="{BBE5334A-9749-440D-B39F-9A27D8C786D1}" type="pres">
      <dgm:prSet presAssocID="{0C4C9438-4F8A-4CFB-B846-DC73B3E93192}" presName="Name37" presStyleLbl="parChTrans1D4" presStyleIdx="9" presStyleCnt="16"/>
      <dgm:spPr/>
    </dgm:pt>
    <dgm:pt modelId="{8F15179D-0DEA-4F5A-9811-A8FD7446A3C3}" type="pres">
      <dgm:prSet presAssocID="{9DF100B6-76BE-46E9-BE12-0D7D728459DD}" presName="hierRoot2" presStyleCnt="0">
        <dgm:presLayoutVars>
          <dgm:hierBranch val="init"/>
        </dgm:presLayoutVars>
      </dgm:prSet>
      <dgm:spPr/>
    </dgm:pt>
    <dgm:pt modelId="{E86DF070-0586-420E-B463-38C843C0B113}" type="pres">
      <dgm:prSet presAssocID="{9DF100B6-76BE-46E9-BE12-0D7D728459DD}" presName="rootComposite" presStyleCnt="0"/>
      <dgm:spPr/>
    </dgm:pt>
    <dgm:pt modelId="{6A38BE5E-44ED-4CDA-8A14-B67631DB7799}" type="pres">
      <dgm:prSet presAssocID="{9DF100B6-76BE-46E9-BE12-0D7D728459DD}" presName="rootText" presStyleLbl="node4" presStyleIdx="8" presStyleCnt="12" custScaleX="110852" custScaleY="110344" custLinFactNeighborX="94783" custLinFactNeighborY="27214">
        <dgm:presLayoutVars>
          <dgm:chPref val="3"/>
        </dgm:presLayoutVars>
      </dgm:prSet>
      <dgm:spPr/>
    </dgm:pt>
    <dgm:pt modelId="{0DDEEAB1-5C30-4BED-A540-89F5E5DF3BA0}" type="pres">
      <dgm:prSet presAssocID="{9DF100B6-76BE-46E9-BE12-0D7D728459DD}" presName="rootConnector" presStyleLbl="node4" presStyleIdx="8" presStyleCnt="12"/>
      <dgm:spPr/>
    </dgm:pt>
    <dgm:pt modelId="{DF054699-7EC0-4DFB-95B7-ECE73DDE3544}" type="pres">
      <dgm:prSet presAssocID="{9DF100B6-76BE-46E9-BE12-0D7D728459DD}" presName="hierChild4" presStyleCnt="0"/>
      <dgm:spPr/>
    </dgm:pt>
    <dgm:pt modelId="{B4739E83-9A00-4425-B597-95037BF57293}" type="pres">
      <dgm:prSet presAssocID="{9DF100B6-76BE-46E9-BE12-0D7D728459DD}" presName="hierChild5" presStyleCnt="0"/>
      <dgm:spPr/>
    </dgm:pt>
    <dgm:pt modelId="{B60A2012-94EE-4E56-8CE8-1AD28B738EFD}" type="pres">
      <dgm:prSet presAssocID="{737B0D12-DA5E-442B-ABD8-836FA51D6FDA}" presName="Name37" presStyleLbl="parChTrans1D4" presStyleIdx="10" presStyleCnt="16"/>
      <dgm:spPr/>
    </dgm:pt>
    <dgm:pt modelId="{0AA890B1-566F-4CE3-9C9C-D39617669D20}" type="pres">
      <dgm:prSet presAssocID="{9C43FF51-D017-4783-A667-3F85A996D6FC}" presName="hierRoot2" presStyleCnt="0">
        <dgm:presLayoutVars>
          <dgm:hierBranch val="init"/>
        </dgm:presLayoutVars>
      </dgm:prSet>
      <dgm:spPr/>
    </dgm:pt>
    <dgm:pt modelId="{F8F3757C-B089-47D5-8E33-0F77B15181DB}" type="pres">
      <dgm:prSet presAssocID="{9C43FF51-D017-4783-A667-3F85A996D6FC}" presName="rootComposite" presStyleCnt="0"/>
      <dgm:spPr/>
    </dgm:pt>
    <dgm:pt modelId="{256A3A99-50F7-4FD1-8EB0-5CD3068032F5}" type="pres">
      <dgm:prSet presAssocID="{9C43FF51-D017-4783-A667-3F85A996D6FC}" presName="rootText" presStyleLbl="node4" presStyleIdx="9" presStyleCnt="12" custScaleX="96852" custScaleY="131878" custLinFactNeighborX="98173" custLinFactNeighborY="27214">
        <dgm:presLayoutVars>
          <dgm:chPref val="3"/>
        </dgm:presLayoutVars>
      </dgm:prSet>
      <dgm:spPr/>
    </dgm:pt>
    <dgm:pt modelId="{6BF554D9-D66B-4808-A9BF-3AABFB2B6589}" type="pres">
      <dgm:prSet presAssocID="{9C43FF51-D017-4783-A667-3F85A996D6FC}" presName="rootConnector" presStyleLbl="node4" presStyleIdx="9" presStyleCnt="12"/>
      <dgm:spPr/>
    </dgm:pt>
    <dgm:pt modelId="{6988B508-2BC0-43DC-A6D6-D7A2AE9D4339}" type="pres">
      <dgm:prSet presAssocID="{9C43FF51-D017-4783-A667-3F85A996D6FC}" presName="hierChild4" presStyleCnt="0"/>
      <dgm:spPr/>
    </dgm:pt>
    <dgm:pt modelId="{D8F6F2AC-6AF0-4FF8-A793-0CF410813944}" type="pres">
      <dgm:prSet presAssocID="{9C43FF51-D017-4783-A667-3F85A996D6FC}" presName="hierChild5" presStyleCnt="0"/>
      <dgm:spPr/>
    </dgm:pt>
    <dgm:pt modelId="{049D4EC3-68D8-46E2-8F4F-06CFF5A3484A}" type="pres">
      <dgm:prSet presAssocID="{E53FD53F-F321-493F-9EA5-39FFA28AE675}" presName="Name111" presStyleLbl="parChTrans1D4" presStyleIdx="11" presStyleCnt="16"/>
      <dgm:spPr/>
    </dgm:pt>
    <dgm:pt modelId="{35DF77CC-E34B-4E40-9922-AC11871A16FD}" type="pres">
      <dgm:prSet presAssocID="{BF0C7339-763B-442D-8A36-5716F0138727}" presName="hierRoot3" presStyleCnt="0">
        <dgm:presLayoutVars>
          <dgm:hierBranch val="init"/>
        </dgm:presLayoutVars>
      </dgm:prSet>
      <dgm:spPr/>
    </dgm:pt>
    <dgm:pt modelId="{8DCA7C95-4659-4BE9-941F-C732093ED655}" type="pres">
      <dgm:prSet presAssocID="{BF0C7339-763B-442D-8A36-5716F0138727}" presName="rootComposite3" presStyleCnt="0"/>
      <dgm:spPr/>
    </dgm:pt>
    <dgm:pt modelId="{4B6C37C6-2F73-4A8C-A7A7-B2A66554CF89}" type="pres">
      <dgm:prSet presAssocID="{BF0C7339-763B-442D-8A36-5716F0138727}" presName="rootText3" presStyleLbl="asst4" presStyleIdx="0" presStyleCnt="1" custScaleX="93486" custScaleY="204000" custLinFactNeighborX="97517" custLinFactNeighborY="-13015">
        <dgm:presLayoutVars>
          <dgm:chPref val="3"/>
        </dgm:presLayoutVars>
      </dgm:prSet>
      <dgm:spPr/>
    </dgm:pt>
    <dgm:pt modelId="{155798CC-DE3B-4503-A1E5-30C73BA399BF}" type="pres">
      <dgm:prSet presAssocID="{BF0C7339-763B-442D-8A36-5716F0138727}" presName="rootConnector3" presStyleLbl="asst4" presStyleIdx="0" presStyleCnt="1"/>
      <dgm:spPr/>
    </dgm:pt>
    <dgm:pt modelId="{940445DF-A60F-4644-9E48-953A8E19D957}" type="pres">
      <dgm:prSet presAssocID="{BF0C7339-763B-442D-8A36-5716F0138727}" presName="hierChild6" presStyleCnt="0"/>
      <dgm:spPr/>
    </dgm:pt>
    <dgm:pt modelId="{7C5DAF62-A1AF-44C0-B12B-2B9C7D9D4419}" type="pres">
      <dgm:prSet presAssocID="{BF0C7339-763B-442D-8A36-5716F0138727}" presName="hierChild7" presStyleCnt="0"/>
      <dgm:spPr/>
    </dgm:pt>
    <dgm:pt modelId="{E9408F17-0788-41C8-B6A7-B5AF200F6D10}" type="pres">
      <dgm:prSet presAssocID="{CB3A6A18-9EE7-4B22-B77E-EBBC90E55943}" presName="Name37" presStyleLbl="parChTrans1D4" presStyleIdx="12" presStyleCnt="16"/>
      <dgm:spPr/>
    </dgm:pt>
    <dgm:pt modelId="{331BEF1E-CFBE-4D00-A481-834BEAABD6CF}" type="pres">
      <dgm:prSet presAssocID="{FF4DCC74-4AC5-4022-985E-5CD31DD8A03C}" presName="hierRoot2" presStyleCnt="0">
        <dgm:presLayoutVars>
          <dgm:hierBranch val="init"/>
        </dgm:presLayoutVars>
      </dgm:prSet>
      <dgm:spPr/>
    </dgm:pt>
    <dgm:pt modelId="{F1317385-936F-475A-B562-BFB5C64F1D6F}" type="pres">
      <dgm:prSet presAssocID="{FF4DCC74-4AC5-4022-985E-5CD31DD8A03C}" presName="rootComposite" presStyleCnt="0"/>
      <dgm:spPr/>
    </dgm:pt>
    <dgm:pt modelId="{B19B0FB9-6E1C-4061-868C-23DECC66F453}" type="pres">
      <dgm:prSet presAssocID="{FF4DCC74-4AC5-4022-985E-5CD31DD8A03C}" presName="rootText" presStyleLbl="node4" presStyleIdx="10" presStyleCnt="12" custScaleY="113458" custLinFactNeighborX="98173" custLinFactNeighborY="27214">
        <dgm:presLayoutVars>
          <dgm:chPref val="3"/>
        </dgm:presLayoutVars>
      </dgm:prSet>
      <dgm:spPr/>
    </dgm:pt>
    <dgm:pt modelId="{2B5D20CE-D52C-4F6A-A760-6C0085CADC7D}" type="pres">
      <dgm:prSet presAssocID="{FF4DCC74-4AC5-4022-985E-5CD31DD8A03C}" presName="rootConnector" presStyleLbl="node4" presStyleIdx="10" presStyleCnt="12"/>
      <dgm:spPr/>
    </dgm:pt>
    <dgm:pt modelId="{BD1B083A-187C-4CB2-BAB9-BF37D0B69686}" type="pres">
      <dgm:prSet presAssocID="{FF4DCC74-4AC5-4022-985E-5CD31DD8A03C}" presName="hierChild4" presStyleCnt="0"/>
      <dgm:spPr/>
    </dgm:pt>
    <dgm:pt modelId="{70F057CF-7866-460A-B88E-D9D6A5887F8E}" type="pres">
      <dgm:prSet presAssocID="{FF4DCC74-4AC5-4022-985E-5CD31DD8A03C}" presName="hierChild5" presStyleCnt="0"/>
      <dgm:spPr/>
    </dgm:pt>
    <dgm:pt modelId="{B2FEA6F6-262E-4888-B093-AC8E8FDD8653}" type="pres">
      <dgm:prSet presAssocID="{9C18D459-FE65-4DD3-A89D-2DB951D8DCBA}" presName="Name37" presStyleLbl="parChTrans1D4" presStyleIdx="13" presStyleCnt="16"/>
      <dgm:spPr/>
    </dgm:pt>
    <dgm:pt modelId="{6329BF55-91FF-45FB-8F2E-B7C893040805}" type="pres">
      <dgm:prSet presAssocID="{56E14CDD-1167-41AB-A920-C4DF5B06302E}" presName="hierRoot2" presStyleCnt="0">
        <dgm:presLayoutVars>
          <dgm:hierBranch val="init"/>
        </dgm:presLayoutVars>
      </dgm:prSet>
      <dgm:spPr/>
    </dgm:pt>
    <dgm:pt modelId="{C3684B1B-3939-46F2-B6F0-C1F7BEE056C9}" type="pres">
      <dgm:prSet presAssocID="{56E14CDD-1167-41AB-A920-C4DF5B06302E}" presName="rootComposite" presStyleCnt="0"/>
      <dgm:spPr/>
    </dgm:pt>
    <dgm:pt modelId="{1AD65947-64A8-4BB3-86A4-CAF5F96E6C5D}" type="pres">
      <dgm:prSet presAssocID="{56E14CDD-1167-41AB-A920-C4DF5B06302E}" presName="rootText" presStyleLbl="node4" presStyleIdx="11" presStyleCnt="12" custLinFactNeighborX="89421" custLinFactNeighborY="27214">
        <dgm:presLayoutVars>
          <dgm:chPref val="3"/>
        </dgm:presLayoutVars>
      </dgm:prSet>
      <dgm:spPr/>
    </dgm:pt>
    <dgm:pt modelId="{D6FA8BA6-08A5-4A19-987F-B4FA5D70F629}" type="pres">
      <dgm:prSet presAssocID="{56E14CDD-1167-41AB-A920-C4DF5B06302E}" presName="rootConnector" presStyleLbl="node4" presStyleIdx="11" presStyleCnt="12"/>
      <dgm:spPr/>
    </dgm:pt>
    <dgm:pt modelId="{1166C6EF-F570-4D64-8E0D-5BB869C28431}" type="pres">
      <dgm:prSet presAssocID="{56E14CDD-1167-41AB-A920-C4DF5B06302E}" presName="hierChild4" presStyleCnt="0"/>
      <dgm:spPr/>
    </dgm:pt>
    <dgm:pt modelId="{E8A96244-CACD-44CC-8647-02AAC9244F21}" type="pres">
      <dgm:prSet presAssocID="{56E14CDD-1167-41AB-A920-C4DF5B06302E}" presName="hierChild5" presStyleCnt="0"/>
      <dgm:spPr/>
    </dgm:pt>
    <dgm:pt modelId="{F74A0F58-CACB-46E5-86B9-47A0DACFDBA3}" type="pres">
      <dgm:prSet presAssocID="{B39092EC-D5D5-4405-91B2-6111763FA8A8}" presName="hierChild5" presStyleCnt="0"/>
      <dgm:spPr/>
    </dgm:pt>
    <dgm:pt modelId="{5849AABB-9480-4F72-AA21-993CF934B421}" type="pres">
      <dgm:prSet presAssocID="{9974C7AC-FD1C-4929-8432-F70EBD86B361}" presName="Name111" presStyleLbl="parChTrans1D4" presStyleIdx="14" presStyleCnt="16"/>
      <dgm:spPr/>
    </dgm:pt>
    <dgm:pt modelId="{62905DB3-86A2-40E8-9330-4496192B0D63}" type="pres">
      <dgm:prSet presAssocID="{25CEFEFB-5147-47AF-BBFE-AFE8F330D90D}" presName="hierRoot3" presStyleCnt="0">
        <dgm:presLayoutVars>
          <dgm:hierBranch val="init"/>
        </dgm:presLayoutVars>
      </dgm:prSet>
      <dgm:spPr/>
    </dgm:pt>
    <dgm:pt modelId="{24C4A7AE-2B09-4DFD-93E6-09A34DA02052}" type="pres">
      <dgm:prSet presAssocID="{25CEFEFB-5147-47AF-BBFE-AFE8F330D90D}" presName="rootComposite3" presStyleCnt="0"/>
      <dgm:spPr/>
    </dgm:pt>
    <dgm:pt modelId="{51082FE2-3BE7-485C-B2F7-E309F276628B}" type="pres">
      <dgm:prSet presAssocID="{25CEFEFB-5147-47AF-BBFE-AFE8F330D90D}" presName="rootText3" presStyleLbl="asst3" presStyleIdx="1" presStyleCnt="3" custScaleX="82068" custScaleY="93146" custLinFactNeighborX="79760" custLinFactNeighborY="27214">
        <dgm:presLayoutVars>
          <dgm:chPref val="3"/>
        </dgm:presLayoutVars>
      </dgm:prSet>
      <dgm:spPr/>
    </dgm:pt>
    <dgm:pt modelId="{61E74A1D-062A-4CF6-8AF7-859B8AA24355}" type="pres">
      <dgm:prSet presAssocID="{25CEFEFB-5147-47AF-BBFE-AFE8F330D90D}" presName="rootConnector3" presStyleLbl="asst3" presStyleIdx="1" presStyleCnt="3"/>
      <dgm:spPr/>
    </dgm:pt>
    <dgm:pt modelId="{47319486-43A6-4889-A945-45A41D027AF2}" type="pres">
      <dgm:prSet presAssocID="{25CEFEFB-5147-47AF-BBFE-AFE8F330D90D}" presName="hierChild6" presStyleCnt="0"/>
      <dgm:spPr/>
    </dgm:pt>
    <dgm:pt modelId="{66C35654-5144-435C-A251-6EF1F5737871}" type="pres">
      <dgm:prSet presAssocID="{25CEFEFB-5147-47AF-BBFE-AFE8F330D90D}" presName="hierChild7" presStyleCnt="0"/>
      <dgm:spPr/>
    </dgm:pt>
    <dgm:pt modelId="{FA63423D-BFCA-45F4-AEAF-BB49356001F5}" type="pres">
      <dgm:prSet presAssocID="{6CE04B37-9591-4344-99C2-A031A10F0A92}" presName="Name111" presStyleLbl="parChTrans1D4" presStyleIdx="15" presStyleCnt="16"/>
      <dgm:spPr/>
    </dgm:pt>
    <dgm:pt modelId="{105E7780-E464-4725-9F38-32E7FD876183}" type="pres">
      <dgm:prSet presAssocID="{F9CDE837-9B78-473C-B540-2E5119E3BD37}" presName="hierRoot3" presStyleCnt="0">
        <dgm:presLayoutVars>
          <dgm:hierBranch val="init"/>
        </dgm:presLayoutVars>
      </dgm:prSet>
      <dgm:spPr/>
    </dgm:pt>
    <dgm:pt modelId="{0D5340E9-264A-48CF-9038-DBBB6EB5DD0C}" type="pres">
      <dgm:prSet presAssocID="{F9CDE837-9B78-473C-B540-2E5119E3BD37}" presName="rootComposite3" presStyleCnt="0"/>
      <dgm:spPr/>
    </dgm:pt>
    <dgm:pt modelId="{60C592C6-2825-49B4-B243-8E69E630F7D3}" type="pres">
      <dgm:prSet presAssocID="{F9CDE837-9B78-473C-B540-2E5119E3BD37}" presName="rootText3" presStyleLbl="asst3" presStyleIdx="2" presStyleCnt="3" custScaleY="139483" custLinFactNeighborX="92578" custLinFactNeighborY="27214">
        <dgm:presLayoutVars>
          <dgm:chPref val="3"/>
        </dgm:presLayoutVars>
      </dgm:prSet>
      <dgm:spPr/>
    </dgm:pt>
    <dgm:pt modelId="{F36DA24A-D081-4842-BF42-77A88FE368CF}" type="pres">
      <dgm:prSet presAssocID="{F9CDE837-9B78-473C-B540-2E5119E3BD37}" presName="rootConnector3" presStyleLbl="asst3" presStyleIdx="2" presStyleCnt="3"/>
      <dgm:spPr/>
    </dgm:pt>
    <dgm:pt modelId="{A3B77C33-6810-4362-8D81-57ED2FF9954C}" type="pres">
      <dgm:prSet presAssocID="{F9CDE837-9B78-473C-B540-2E5119E3BD37}" presName="hierChild6" presStyleCnt="0"/>
      <dgm:spPr/>
    </dgm:pt>
    <dgm:pt modelId="{82FD05F6-4E35-4093-8725-175A32AD3863}" type="pres">
      <dgm:prSet presAssocID="{F9CDE837-9B78-473C-B540-2E5119E3BD37}" presName="hierChild7" presStyleCnt="0"/>
      <dgm:spPr/>
    </dgm:pt>
    <dgm:pt modelId="{12CCF7EB-1844-4AA4-AE0B-753B6F835CB5}" type="pres">
      <dgm:prSet presAssocID="{AFA01373-BD64-48A1-8624-709C48911A2A}" presName="Name37" presStyleLbl="parChTrans1D3" presStyleIdx="3" presStyleCnt="8"/>
      <dgm:spPr/>
    </dgm:pt>
    <dgm:pt modelId="{84976B04-C9A4-45E1-B96A-B35A48C92910}" type="pres">
      <dgm:prSet presAssocID="{DCC72006-C319-4C8B-B2C9-1E3BEBAFA6E5}" presName="hierRoot2" presStyleCnt="0">
        <dgm:presLayoutVars>
          <dgm:hierBranch val="init"/>
        </dgm:presLayoutVars>
      </dgm:prSet>
      <dgm:spPr/>
    </dgm:pt>
    <dgm:pt modelId="{5C59E5CC-23CB-4EBA-8A57-EE3971FAB2E9}" type="pres">
      <dgm:prSet presAssocID="{DCC72006-C319-4C8B-B2C9-1E3BEBAFA6E5}" presName="rootComposite" presStyleCnt="0"/>
      <dgm:spPr/>
    </dgm:pt>
    <dgm:pt modelId="{763258B5-8423-4DA3-8592-4BB01FF2D322}" type="pres">
      <dgm:prSet presAssocID="{DCC72006-C319-4C8B-B2C9-1E3BEBAFA6E5}" presName="rootText" presStyleLbl="node3" presStyleIdx="3" presStyleCnt="6" custScaleX="69697" custLinFactNeighborX="70973" custLinFactNeighborY="41971">
        <dgm:presLayoutVars>
          <dgm:chPref val="3"/>
        </dgm:presLayoutVars>
      </dgm:prSet>
      <dgm:spPr/>
    </dgm:pt>
    <dgm:pt modelId="{4BB004EF-5F83-41D9-9E8E-D9106CBD4E71}" type="pres">
      <dgm:prSet presAssocID="{DCC72006-C319-4C8B-B2C9-1E3BEBAFA6E5}" presName="rootConnector" presStyleLbl="node3" presStyleIdx="3" presStyleCnt="6"/>
      <dgm:spPr/>
    </dgm:pt>
    <dgm:pt modelId="{938A8ABB-A363-45EA-8C4D-B0D4EA18D355}" type="pres">
      <dgm:prSet presAssocID="{DCC72006-C319-4C8B-B2C9-1E3BEBAFA6E5}" presName="hierChild4" presStyleCnt="0"/>
      <dgm:spPr/>
    </dgm:pt>
    <dgm:pt modelId="{C4B56C60-EFA9-407D-AFA4-9F7609869BDF}" type="pres">
      <dgm:prSet presAssocID="{DCC72006-C319-4C8B-B2C9-1E3BEBAFA6E5}" presName="hierChild5" presStyleCnt="0"/>
      <dgm:spPr/>
    </dgm:pt>
    <dgm:pt modelId="{3F5417D8-354B-4443-BA28-058CE6FA3D83}" type="pres">
      <dgm:prSet presAssocID="{BFE87F1C-A52A-455A-8FD9-8711781C0DA7}" presName="Name37" presStyleLbl="parChTrans1D3" presStyleIdx="4" presStyleCnt="8"/>
      <dgm:spPr/>
    </dgm:pt>
    <dgm:pt modelId="{D089DF16-B520-4A86-A935-08B94831EAA4}" type="pres">
      <dgm:prSet presAssocID="{4787E7CE-7846-4B2B-A1DA-B65C9238953B}" presName="hierRoot2" presStyleCnt="0">
        <dgm:presLayoutVars>
          <dgm:hierBranch val="init"/>
        </dgm:presLayoutVars>
      </dgm:prSet>
      <dgm:spPr/>
    </dgm:pt>
    <dgm:pt modelId="{FC0F2493-286F-41D0-882B-1EA0E093AF1C}" type="pres">
      <dgm:prSet presAssocID="{4787E7CE-7846-4B2B-A1DA-B65C9238953B}" presName="rootComposite" presStyleCnt="0"/>
      <dgm:spPr/>
    </dgm:pt>
    <dgm:pt modelId="{A5F93B56-8851-4CD9-BF32-D2CCFE74E5CB}" type="pres">
      <dgm:prSet presAssocID="{4787E7CE-7846-4B2B-A1DA-B65C9238953B}" presName="rootText" presStyleLbl="node3" presStyleIdx="4" presStyleCnt="6" custScaleX="75561" custScaleY="154569" custLinFactNeighborX="60655" custLinFactNeighborY="41971">
        <dgm:presLayoutVars>
          <dgm:chPref val="3"/>
        </dgm:presLayoutVars>
      </dgm:prSet>
      <dgm:spPr/>
    </dgm:pt>
    <dgm:pt modelId="{4393044C-27EA-4B48-84D1-F7085153FC92}" type="pres">
      <dgm:prSet presAssocID="{4787E7CE-7846-4B2B-A1DA-B65C9238953B}" presName="rootConnector" presStyleLbl="node3" presStyleIdx="4" presStyleCnt="6"/>
      <dgm:spPr/>
    </dgm:pt>
    <dgm:pt modelId="{09284148-8FC7-4827-9324-FBF2201D553E}" type="pres">
      <dgm:prSet presAssocID="{4787E7CE-7846-4B2B-A1DA-B65C9238953B}" presName="hierChild4" presStyleCnt="0"/>
      <dgm:spPr/>
    </dgm:pt>
    <dgm:pt modelId="{1C47EB62-AF20-41AA-A57A-1C72132A7494}" type="pres">
      <dgm:prSet presAssocID="{4787E7CE-7846-4B2B-A1DA-B65C9238953B}" presName="hierChild5" presStyleCnt="0"/>
      <dgm:spPr/>
    </dgm:pt>
    <dgm:pt modelId="{5DF378F0-6CCA-404E-8477-6440F42A6C4F}" type="pres">
      <dgm:prSet presAssocID="{2ECB606D-A0A4-4CA5-83CD-C3E9C4B9283A}" presName="Name37" presStyleLbl="parChTrans1D3" presStyleIdx="5" presStyleCnt="8"/>
      <dgm:spPr/>
    </dgm:pt>
    <dgm:pt modelId="{693B450D-F42F-43DB-BC28-E6E35B184E87}" type="pres">
      <dgm:prSet presAssocID="{92BD3081-151C-4499-B0CD-67D248CE7176}" presName="hierRoot2" presStyleCnt="0">
        <dgm:presLayoutVars>
          <dgm:hierBranch val="init"/>
        </dgm:presLayoutVars>
      </dgm:prSet>
      <dgm:spPr/>
    </dgm:pt>
    <dgm:pt modelId="{A225D3FD-9770-4DDC-9681-6BB05C714FEA}" type="pres">
      <dgm:prSet presAssocID="{92BD3081-151C-4499-B0CD-67D248CE7176}" presName="rootComposite" presStyleCnt="0"/>
      <dgm:spPr/>
    </dgm:pt>
    <dgm:pt modelId="{68402BA3-CD3A-4103-8047-A444DCA854AF}" type="pres">
      <dgm:prSet presAssocID="{92BD3081-151C-4499-B0CD-67D248CE7176}" presName="rootText" presStyleLbl="node3" presStyleIdx="5" presStyleCnt="6" custLinFactX="-243672" custLinFactNeighborX="-300000" custLinFactNeighborY="-18702">
        <dgm:presLayoutVars>
          <dgm:chPref val="3"/>
        </dgm:presLayoutVars>
      </dgm:prSet>
      <dgm:spPr/>
    </dgm:pt>
    <dgm:pt modelId="{5387ED87-CDA6-48E8-BD75-1030A40EBCC5}" type="pres">
      <dgm:prSet presAssocID="{92BD3081-151C-4499-B0CD-67D248CE7176}" presName="rootConnector" presStyleLbl="node3" presStyleIdx="5" presStyleCnt="6"/>
      <dgm:spPr/>
    </dgm:pt>
    <dgm:pt modelId="{D13CF903-1FA8-4B9B-943E-0F477530DA66}" type="pres">
      <dgm:prSet presAssocID="{92BD3081-151C-4499-B0CD-67D248CE7176}" presName="hierChild4" presStyleCnt="0"/>
      <dgm:spPr/>
    </dgm:pt>
    <dgm:pt modelId="{C4B53760-B69F-4623-AF2C-D7D11A96C408}" type="pres">
      <dgm:prSet presAssocID="{92BD3081-151C-4499-B0CD-67D248CE7176}" presName="hierChild5" presStyleCnt="0"/>
      <dgm:spPr/>
    </dgm:pt>
    <dgm:pt modelId="{27E7CCA2-D37E-4A5F-AF45-0842DFF0E4F0}" type="pres">
      <dgm:prSet presAssocID="{80E7CF4D-B171-4641-B8A9-C522F2C09EBE}" presName="hierChild5" presStyleCnt="0"/>
      <dgm:spPr/>
    </dgm:pt>
    <dgm:pt modelId="{AE30D16B-D56D-4A04-B20A-82CBF4EB00C4}" type="pres">
      <dgm:prSet presAssocID="{60B2CC7A-EFF5-4E21-9566-BACC93902154}" presName="Name111" presStyleLbl="parChTrans1D3" presStyleIdx="6" presStyleCnt="8"/>
      <dgm:spPr/>
    </dgm:pt>
    <dgm:pt modelId="{8448E0A7-D22F-4C83-8022-82F101D821A1}" type="pres">
      <dgm:prSet presAssocID="{8C0FB384-0529-45F1-BE1A-8035A1A22A93}" presName="hierRoot3" presStyleCnt="0">
        <dgm:presLayoutVars>
          <dgm:hierBranch val="init"/>
        </dgm:presLayoutVars>
      </dgm:prSet>
      <dgm:spPr/>
    </dgm:pt>
    <dgm:pt modelId="{F9A5F898-9A23-4B16-B125-EBB5012D1535}" type="pres">
      <dgm:prSet presAssocID="{8C0FB384-0529-45F1-BE1A-8035A1A22A93}" presName="rootComposite3" presStyleCnt="0"/>
      <dgm:spPr/>
    </dgm:pt>
    <dgm:pt modelId="{73D4507C-05ED-46D7-A826-60B88FC43292}" type="pres">
      <dgm:prSet presAssocID="{8C0FB384-0529-45F1-BE1A-8035A1A22A93}" presName="rootText3" presStyleLbl="asst2" presStyleIdx="0" presStyleCnt="2" custLinFactNeighborX="-96476" custLinFactNeighborY="-15217">
        <dgm:presLayoutVars>
          <dgm:chPref val="3"/>
        </dgm:presLayoutVars>
      </dgm:prSet>
      <dgm:spPr/>
    </dgm:pt>
    <dgm:pt modelId="{9EB780C0-DC25-4E45-BB18-3FFA48841015}" type="pres">
      <dgm:prSet presAssocID="{8C0FB384-0529-45F1-BE1A-8035A1A22A93}" presName="rootConnector3" presStyleLbl="asst2" presStyleIdx="0" presStyleCnt="2"/>
      <dgm:spPr/>
    </dgm:pt>
    <dgm:pt modelId="{FCCD3782-46F5-47F7-8522-0F3A0B699CF2}" type="pres">
      <dgm:prSet presAssocID="{8C0FB384-0529-45F1-BE1A-8035A1A22A93}" presName="hierChild6" presStyleCnt="0"/>
      <dgm:spPr/>
    </dgm:pt>
    <dgm:pt modelId="{6599DFFC-AC76-4381-815E-41138B572FD5}" type="pres">
      <dgm:prSet presAssocID="{8C0FB384-0529-45F1-BE1A-8035A1A22A93}" presName="hierChild7" presStyleCnt="0"/>
      <dgm:spPr/>
    </dgm:pt>
    <dgm:pt modelId="{7030F834-AC76-467D-8F25-865BD1A7A92C}" type="pres">
      <dgm:prSet presAssocID="{1D5B5182-FEDD-4CE7-B6D0-625A1EC5715E}" presName="Name111" presStyleLbl="parChTrans1D3" presStyleIdx="7" presStyleCnt="8"/>
      <dgm:spPr/>
    </dgm:pt>
    <dgm:pt modelId="{D2C37BC7-82FD-4274-AD92-CA5A3C6EBC19}" type="pres">
      <dgm:prSet presAssocID="{C435AAFD-BE38-495E-93F9-3FADB2F6076E}" presName="hierRoot3" presStyleCnt="0">
        <dgm:presLayoutVars>
          <dgm:hierBranch val="init"/>
        </dgm:presLayoutVars>
      </dgm:prSet>
      <dgm:spPr/>
    </dgm:pt>
    <dgm:pt modelId="{5288700C-C98A-4B63-ABB6-878FD67AEB1C}" type="pres">
      <dgm:prSet presAssocID="{C435AAFD-BE38-495E-93F9-3FADB2F6076E}" presName="rootComposite3" presStyleCnt="0"/>
      <dgm:spPr/>
    </dgm:pt>
    <dgm:pt modelId="{B79A0718-F96F-47D6-AB28-F1493FEB062A}" type="pres">
      <dgm:prSet presAssocID="{C435AAFD-BE38-495E-93F9-3FADB2F6076E}" presName="rootText3" presStyleLbl="asst2" presStyleIdx="1" presStyleCnt="2" custLinFactNeighborX="-96476" custLinFactNeighborY="-15217">
        <dgm:presLayoutVars>
          <dgm:chPref val="3"/>
        </dgm:presLayoutVars>
      </dgm:prSet>
      <dgm:spPr/>
    </dgm:pt>
    <dgm:pt modelId="{C789E9DE-A9C9-4B48-951B-B1279D3D0D2C}" type="pres">
      <dgm:prSet presAssocID="{C435AAFD-BE38-495E-93F9-3FADB2F6076E}" presName="rootConnector3" presStyleLbl="asst2" presStyleIdx="1" presStyleCnt="2"/>
      <dgm:spPr/>
    </dgm:pt>
    <dgm:pt modelId="{85E274A1-0E97-4C8D-8FAD-D297AC53EFC2}" type="pres">
      <dgm:prSet presAssocID="{C435AAFD-BE38-495E-93F9-3FADB2F6076E}" presName="hierChild6" presStyleCnt="0"/>
      <dgm:spPr/>
    </dgm:pt>
    <dgm:pt modelId="{D19D20E1-1307-43B1-BE30-951C81CD4A71}" type="pres">
      <dgm:prSet presAssocID="{C435AAFD-BE38-495E-93F9-3FADB2F6076E}" presName="hierChild7" presStyleCnt="0"/>
      <dgm:spPr/>
    </dgm:pt>
    <dgm:pt modelId="{F8F37269-6F1A-470A-B471-5B7A55B362C0}" type="pres">
      <dgm:prSet presAssocID="{99760710-E23C-44C1-896E-2EE34908B851}" presName="Name37" presStyleLbl="parChTrans1D2" presStyleIdx="1" presStyleCnt="2"/>
      <dgm:spPr/>
    </dgm:pt>
    <dgm:pt modelId="{F1F5A959-841A-4F40-9E9B-22F7F1669CFD}" type="pres">
      <dgm:prSet presAssocID="{6B7D6656-4978-4F7E-869A-F742A1C090C7}" presName="hierRoot2" presStyleCnt="0">
        <dgm:presLayoutVars>
          <dgm:hierBranch val="init"/>
        </dgm:presLayoutVars>
      </dgm:prSet>
      <dgm:spPr/>
    </dgm:pt>
    <dgm:pt modelId="{EFFE77E3-EE2E-459B-918A-22350EACAE73}" type="pres">
      <dgm:prSet presAssocID="{6B7D6656-4978-4F7E-869A-F742A1C090C7}" presName="rootComposite" presStyleCnt="0"/>
      <dgm:spPr/>
    </dgm:pt>
    <dgm:pt modelId="{E2934128-DF8F-4FD5-B8AA-B62C04021E35}" type="pres">
      <dgm:prSet presAssocID="{6B7D6656-4978-4F7E-869A-F742A1C090C7}" presName="rootText" presStyleLbl="node2" presStyleIdx="1" presStyleCnt="2" custLinFactNeighborX="-38808" custLinFactNeighborY="-14629">
        <dgm:presLayoutVars>
          <dgm:chPref val="3"/>
        </dgm:presLayoutVars>
      </dgm:prSet>
      <dgm:spPr/>
    </dgm:pt>
    <dgm:pt modelId="{99439C58-BD8E-4920-A645-534AF72DC099}" type="pres">
      <dgm:prSet presAssocID="{6B7D6656-4978-4F7E-869A-F742A1C090C7}" presName="rootConnector" presStyleLbl="node2" presStyleIdx="1" presStyleCnt="2"/>
      <dgm:spPr/>
    </dgm:pt>
    <dgm:pt modelId="{AAFB54CE-D868-4EC1-9E61-E08BAB20764C}" type="pres">
      <dgm:prSet presAssocID="{6B7D6656-4978-4F7E-869A-F742A1C090C7}" presName="hierChild4" presStyleCnt="0"/>
      <dgm:spPr/>
    </dgm:pt>
    <dgm:pt modelId="{7A0A4100-569C-42A8-A941-C63976873E5E}" type="pres">
      <dgm:prSet presAssocID="{6B7D6656-4978-4F7E-869A-F742A1C090C7}" presName="hierChild5" presStyleCnt="0"/>
      <dgm:spPr/>
    </dgm:pt>
    <dgm:pt modelId="{2D0EB3D4-4430-4161-BB89-A70B9AE1257A}" type="pres">
      <dgm:prSet presAssocID="{F0EAC325-7C7A-4141-9A4E-83809F455B5E}" presName="hierChild3" presStyleCnt="0"/>
      <dgm:spPr/>
    </dgm:pt>
    <dgm:pt modelId="{5AC606B3-2875-47CC-91D6-7777E1DE9B21}" type="pres">
      <dgm:prSet presAssocID="{75168F7D-5ED0-43F9-97AC-29DAB393DEB4}" presName="hierRoot1" presStyleCnt="0">
        <dgm:presLayoutVars>
          <dgm:hierBranch val="init"/>
        </dgm:presLayoutVars>
      </dgm:prSet>
      <dgm:spPr/>
    </dgm:pt>
    <dgm:pt modelId="{4061EAAE-FED3-4EB3-A479-90D558A8A683}" type="pres">
      <dgm:prSet presAssocID="{75168F7D-5ED0-43F9-97AC-29DAB393DEB4}" presName="rootComposite1" presStyleCnt="0"/>
      <dgm:spPr/>
    </dgm:pt>
    <dgm:pt modelId="{D00E62CE-2551-49AA-A303-6F4E1BD2308F}" type="pres">
      <dgm:prSet presAssocID="{75168F7D-5ED0-43F9-97AC-29DAB393DEB4}" presName="rootText1" presStyleLbl="node0" presStyleIdx="1" presStyleCnt="3" custAng="10800000" custFlipVert="1" custScaleX="89109" custScaleY="201807" custLinFactY="436218" custLinFactNeighborX="14345" custLinFactNeighborY="500000">
        <dgm:presLayoutVars>
          <dgm:chPref val="3"/>
        </dgm:presLayoutVars>
      </dgm:prSet>
      <dgm:spPr/>
    </dgm:pt>
    <dgm:pt modelId="{84AB690C-C561-4744-82A5-BAAD6DA1E056}" type="pres">
      <dgm:prSet presAssocID="{75168F7D-5ED0-43F9-97AC-29DAB393DEB4}" presName="rootConnector1" presStyleLbl="asst0" presStyleIdx="0" presStyleCnt="0"/>
      <dgm:spPr/>
    </dgm:pt>
    <dgm:pt modelId="{34C59B46-479D-4D60-A3D3-D89338368BBF}" type="pres">
      <dgm:prSet presAssocID="{75168F7D-5ED0-43F9-97AC-29DAB393DEB4}" presName="hierChild2" presStyleCnt="0"/>
      <dgm:spPr/>
    </dgm:pt>
    <dgm:pt modelId="{36783516-298F-456D-BD4E-A7469615E106}" type="pres">
      <dgm:prSet presAssocID="{75168F7D-5ED0-43F9-97AC-29DAB393DEB4}" presName="hierChild3" presStyleCnt="0"/>
      <dgm:spPr/>
    </dgm:pt>
    <dgm:pt modelId="{ED6E77F2-5FC1-4BEE-9348-F44573ADC9F9}" type="pres">
      <dgm:prSet presAssocID="{9C465F8D-CC2C-472B-8B86-AD0914310F61}" presName="hierRoot1" presStyleCnt="0">
        <dgm:presLayoutVars>
          <dgm:hierBranch val="init"/>
        </dgm:presLayoutVars>
      </dgm:prSet>
      <dgm:spPr/>
    </dgm:pt>
    <dgm:pt modelId="{D65E704B-52EC-4508-BA77-343EDE95799E}" type="pres">
      <dgm:prSet presAssocID="{9C465F8D-CC2C-472B-8B86-AD0914310F61}" presName="rootComposite1" presStyleCnt="0"/>
      <dgm:spPr/>
    </dgm:pt>
    <dgm:pt modelId="{B5760BCF-3E92-4D31-A823-8F6DBD496BF5}" type="pres">
      <dgm:prSet presAssocID="{9C465F8D-CC2C-472B-8B86-AD0914310F61}" presName="rootText1" presStyleLbl="node0" presStyleIdx="2" presStyleCnt="3" custAng="10800000" custFlipVert="1" custScaleX="89109" custScaleY="201807" custLinFactY="436218" custLinFactNeighborX="14345" custLinFactNeighborY="500000">
        <dgm:presLayoutVars>
          <dgm:chPref val="3"/>
        </dgm:presLayoutVars>
      </dgm:prSet>
      <dgm:spPr/>
    </dgm:pt>
    <dgm:pt modelId="{E32D909A-48FD-4250-B9CC-678073D057E9}" type="pres">
      <dgm:prSet presAssocID="{9C465F8D-CC2C-472B-8B86-AD0914310F61}" presName="rootConnector1" presStyleLbl="asst0" presStyleIdx="0" presStyleCnt="0"/>
      <dgm:spPr/>
    </dgm:pt>
    <dgm:pt modelId="{DBA5DB16-3116-4BAA-AE89-AC2CD3B694C7}" type="pres">
      <dgm:prSet presAssocID="{9C465F8D-CC2C-472B-8B86-AD0914310F61}" presName="hierChild2" presStyleCnt="0"/>
      <dgm:spPr/>
    </dgm:pt>
    <dgm:pt modelId="{8EB28D6A-7DBA-4BA6-ADD6-13CC67BB3559}" type="pres">
      <dgm:prSet presAssocID="{9C465F8D-CC2C-472B-8B86-AD0914310F61}" presName="hierChild3" presStyleCnt="0"/>
      <dgm:spPr/>
    </dgm:pt>
  </dgm:ptLst>
  <dgm:cxnLst>
    <dgm:cxn modelId="{E68E1A00-EDE0-44D9-88A0-C6AD89333241}" type="presOf" srcId="{FF4DCC74-4AC5-4022-985E-5CD31DD8A03C}" destId="{2B5D20CE-D52C-4F6A-A760-6C0085CADC7D}" srcOrd="1" destOrd="0" presId="urn:microsoft.com/office/officeart/2005/8/layout/orgChart1"/>
    <dgm:cxn modelId="{B60DD101-4C83-493A-A976-9F04037BEF97}" type="presOf" srcId="{8C0FB384-0529-45F1-BE1A-8035A1A22A93}" destId="{9EB780C0-DC25-4E45-BB18-3FFA48841015}" srcOrd="1" destOrd="0" presId="urn:microsoft.com/office/officeart/2005/8/layout/orgChart1"/>
    <dgm:cxn modelId="{E347E305-BEE7-450F-9675-79BDE1B8553B}" srcId="{80E7CF4D-B171-4641-B8A9-C522F2C09EBE}" destId="{92BD3081-151C-4499-B0CD-67D248CE7176}" srcOrd="7" destOrd="0" parTransId="{2ECB606D-A0A4-4CA5-83CD-C3E9C4B9283A}" sibTransId="{EA2A3710-73D5-413B-A794-D79AE69DDB2F}"/>
    <dgm:cxn modelId="{284EFD05-FDBE-42DA-AC2F-76243735DE97}" type="presOf" srcId="{C435AAFD-BE38-495E-93F9-3FADB2F6076E}" destId="{B79A0718-F96F-47D6-AB28-F1493FEB062A}" srcOrd="0" destOrd="0" presId="urn:microsoft.com/office/officeart/2005/8/layout/orgChart1"/>
    <dgm:cxn modelId="{CFB53606-F019-4387-9CB8-4FB41723759A}" srcId="{61680A58-D7D5-4820-A30E-ED8D9DA7679A}" destId="{F0EAC325-7C7A-4141-9A4E-83809F455B5E}" srcOrd="0" destOrd="0" parTransId="{4709D9EA-F278-4022-A8F1-703C84517AA0}" sibTransId="{1AE43ED9-549D-4790-8C4C-4C391A7D3F62}"/>
    <dgm:cxn modelId="{0435270A-8345-413B-A2D8-A7EC917412FD}" type="presOf" srcId="{25CEFEFB-5147-47AF-BBFE-AFE8F330D90D}" destId="{51082FE2-3BE7-485C-B2F7-E309F276628B}" srcOrd="0" destOrd="0" presId="urn:microsoft.com/office/officeart/2005/8/layout/orgChart1"/>
    <dgm:cxn modelId="{6D384A11-0FA6-4AA7-AE5A-E76AFD27E686}" type="presOf" srcId="{4787E7CE-7846-4B2B-A1DA-B65C9238953B}" destId="{4393044C-27EA-4B48-84D1-F7085153FC92}" srcOrd="1" destOrd="0" presId="urn:microsoft.com/office/officeart/2005/8/layout/orgChart1"/>
    <dgm:cxn modelId="{286F4F15-5F5C-4CDB-8806-2641EEBFDF82}" type="presOf" srcId="{C8D588F4-4A25-4069-9F12-3DCC18AF66D1}" destId="{C6420FB3-0557-4CC5-91A2-E1AFB18C702F}" srcOrd="0" destOrd="0" presId="urn:microsoft.com/office/officeart/2005/8/layout/orgChart1"/>
    <dgm:cxn modelId="{B073B016-B450-421E-BEDA-59CD3DA1287F}" type="presOf" srcId="{E53FD53F-F321-493F-9EA5-39FFA28AE675}" destId="{049D4EC3-68D8-46E2-8F4F-06CFF5A3484A}" srcOrd="0" destOrd="0" presId="urn:microsoft.com/office/officeart/2005/8/layout/orgChart1"/>
    <dgm:cxn modelId="{025BEA1A-961C-42C0-995E-69D0C89FEB68}" type="presOf" srcId="{8C0FB384-0529-45F1-BE1A-8035A1A22A93}" destId="{73D4507C-05ED-46D7-A826-60B88FC43292}" srcOrd="0" destOrd="0" presId="urn:microsoft.com/office/officeart/2005/8/layout/orgChart1"/>
    <dgm:cxn modelId="{A601E71C-F3DD-49F7-B894-707D0A9AFEB2}" srcId="{61680A58-D7D5-4820-A30E-ED8D9DA7679A}" destId="{9C465F8D-CC2C-472B-8B86-AD0914310F61}" srcOrd="2" destOrd="0" parTransId="{0C8A9281-4352-4DDE-8275-ACBB479D3400}" sibTransId="{EFD803B0-A7D7-4CCF-8FE5-DAC763EAC485}"/>
    <dgm:cxn modelId="{1532FB20-598F-40ED-A67E-B3EDCBA85E01}" srcId="{61680A58-D7D5-4820-A30E-ED8D9DA7679A}" destId="{75168F7D-5ED0-43F9-97AC-29DAB393DEB4}" srcOrd="1" destOrd="0" parTransId="{EC9163D8-2D8A-4420-95C9-2AB0566AFAF2}" sibTransId="{A7665982-0762-465E-9F22-D39F5F08483D}"/>
    <dgm:cxn modelId="{6F9EF824-1672-404A-AC32-72F1E19732BF}" type="presOf" srcId="{6D04E63E-FA80-4FC6-B280-599A3E532682}" destId="{F1090142-9F65-4D41-91ED-11F0FF39A40C}" srcOrd="0" destOrd="0" presId="urn:microsoft.com/office/officeart/2005/8/layout/orgChart1"/>
    <dgm:cxn modelId="{EB231827-6528-4F71-9AD7-DE969A600056}" type="presOf" srcId="{61680A58-D7D5-4820-A30E-ED8D9DA7679A}" destId="{7DB589A4-1532-42C7-8D55-0D6F900E4293}" srcOrd="0" destOrd="0" presId="urn:microsoft.com/office/officeart/2005/8/layout/orgChart1"/>
    <dgm:cxn modelId="{A37C3B28-D87F-42C6-8847-C2B77407A16A}" type="presOf" srcId="{B39092EC-D5D5-4405-91B2-6111763FA8A8}" destId="{E5BE1609-2120-4BE6-AF0C-549C92171DE5}" srcOrd="1" destOrd="0" presId="urn:microsoft.com/office/officeart/2005/8/layout/orgChart1"/>
    <dgm:cxn modelId="{DB4AE528-32B2-4AFE-91AB-2447DA256315}" type="presOf" srcId="{551A6052-7B2A-4C1E-90A5-C3ECAB3CDC1B}" destId="{A80DBCFA-E4B4-4E3E-88E5-C84833340AE4}" srcOrd="0" destOrd="0" presId="urn:microsoft.com/office/officeart/2005/8/layout/orgChart1"/>
    <dgm:cxn modelId="{24719D2A-744B-4392-9B3F-8AABD2A45D68}" type="presOf" srcId="{6B7D6656-4978-4F7E-869A-F742A1C090C7}" destId="{E2934128-DF8F-4FD5-B8AA-B62C04021E35}" srcOrd="0" destOrd="0" presId="urn:microsoft.com/office/officeart/2005/8/layout/orgChart1"/>
    <dgm:cxn modelId="{B968B22B-832D-427A-ABAC-A8035683AC32}" type="presOf" srcId="{F9CDE837-9B78-473C-B540-2E5119E3BD37}" destId="{F36DA24A-D081-4842-BF42-77A88FE368CF}" srcOrd="1" destOrd="0" presId="urn:microsoft.com/office/officeart/2005/8/layout/orgChart1"/>
    <dgm:cxn modelId="{370D172C-CF1A-467F-A29B-2198EEC0081F}" srcId="{9C43FF51-D017-4783-A667-3F85A996D6FC}" destId="{BF0C7339-763B-442D-8A36-5716F0138727}" srcOrd="0" destOrd="0" parTransId="{E53FD53F-F321-493F-9EA5-39FFA28AE675}" sibTransId="{BB5EB285-F5F4-4891-953D-E88CDDEEDCC2}"/>
    <dgm:cxn modelId="{4A02AD2D-6F76-47D4-8CB5-2CD8134B8F4A}" type="presOf" srcId="{9C43FF51-D017-4783-A667-3F85A996D6FC}" destId="{256A3A99-50F7-4FD1-8EB0-5CD3068032F5}" srcOrd="0" destOrd="0" presId="urn:microsoft.com/office/officeart/2005/8/layout/orgChart1"/>
    <dgm:cxn modelId="{6365BC2E-9B13-426E-AEC4-D44FD1B444C5}" type="presOf" srcId="{3AF0512A-CA5C-4CCA-8EC9-7E0E9B837AD8}" destId="{E3696106-D5F4-4431-8303-87735E422226}" srcOrd="0" destOrd="0" presId="urn:microsoft.com/office/officeart/2005/8/layout/orgChart1"/>
    <dgm:cxn modelId="{AE40A42F-BB8D-4F9D-BC71-23B1D772DF13}" type="presOf" srcId="{DCC72006-C319-4C8B-B2C9-1E3BEBAFA6E5}" destId="{763258B5-8423-4DA3-8592-4BB01FF2D322}" srcOrd="0" destOrd="0" presId="urn:microsoft.com/office/officeart/2005/8/layout/orgChart1"/>
    <dgm:cxn modelId="{21C00133-E271-4B3A-BBED-A5955C66BC80}" type="presOf" srcId="{F9CDE837-9B78-473C-B540-2E5119E3BD37}" destId="{60C592C6-2825-49B4-B243-8E69E630F7D3}" srcOrd="0" destOrd="0" presId="urn:microsoft.com/office/officeart/2005/8/layout/orgChart1"/>
    <dgm:cxn modelId="{A8762333-1449-41CA-9595-AFBDC2EABE83}" type="presOf" srcId="{A7A17267-E4CD-454C-AE48-C912E0631733}" destId="{5C72BAC1-89F8-446B-8277-5DEBF02B2D0D}" srcOrd="1" destOrd="0" presId="urn:microsoft.com/office/officeart/2005/8/layout/orgChart1"/>
    <dgm:cxn modelId="{4F10C035-BBC6-41C9-84A4-4E0EAADA0C03}" type="presOf" srcId="{6B7D6656-4978-4F7E-869A-F742A1C090C7}" destId="{99439C58-BD8E-4920-A645-534AF72DC099}" srcOrd="1" destOrd="0" presId="urn:microsoft.com/office/officeart/2005/8/layout/orgChart1"/>
    <dgm:cxn modelId="{F328B636-A550-4526-8512-001CC3F9D47E}" srcId="{B39092EC-D5D5-4405-91B2-6111763FA8A8}" destId="{9C43FF51-D017-4783-A667-3F85A996D6FC}" srcOrd="2" destOrd="0" parTransId="{737B0D12-DA5E-442B-ABD8-836FA51D6FDA}" sibTransId="{29A3988E-D027-4903-9BD6-C69CB4C0666C}"/>
    <dgm:cxn modelId="{E9480A37-84D1-49AA-BFB8-E2375351ED8A}" type="presOf" srcId="{737B0D12-DA5E-442B-ABD8-836FA51D6FDA}" destId="{B60A2012-94EE-4E56-8CE8-1AD28B738EFD}" srcOrd="0" destOrd="0" presId="urn:microsoft.com/office/officeart/2005/8/layout/orgChart1"/>
    <dgm:cxn modelId="{E3CBDD3B-52D7-4FA0-88B3-10E68C268F6A}" srcId="{80E7CF4D-B171-4641-B8A9-C522F2C09EBE}" destId="{DCC72006-C319-4C8B-B2C9-1E3BEBAFA6E5}" srcOrd="5" destOrd="0" parTransId="{AFA01373-BD64-48A1-8624-709C48911A2A}" sibTransId="{D709CF27-5BC9-444D-B94B-B5F54D198FE5}"/>
    <dgm:cxn modelId="{5AF1EF3D-F7B9-4D58-9FE6-F646168C6FD9}" type="presOf" srcId="{BFE87F1C-A52A-455A-8FD9-8711781C0DA7}" destId="{3F5417D8-354B-4443-BA28-058CE6FA3D83}" srcOrd="0" destOrd="0" presId="urn:microsoft.com/office/officeart/2005/8/layout/orgChart1"/>
    <dgm:cxn modelId="{E0AF983E-26CA-4148-B532-B343249A681A}" type="presOf" srcId="{FF4DCC74-4AC5-4022-985E-5CD31DD8A03C}" destId="{B19B0FB9-6E1C-4061-868C-23DECC66F453}" srcOrd="0" destOrd="0" presId="urn:microsoft.com/office/officeart/2005/8/layout/orgChart1"/>
    <dgm:cxn modelId="{AE147640-A96B-4B0D-B648-20FC7B82307D}" type="presOf" srcId="{82697868-C7AB-4FA2-867E-2D0262EE0D03}" destId="{06AD0C82-433E-4992-A030-A052B2FA04ED}" srcOrd="0" destOrd="0" presId="urn:microsoft.com/office/officeart/2005/8/layout/orgChart1"/>
    <dgm:cxn modelId="{7752745B-6EE8-41A6-8AFA-9DF2B1A4BF66}" type="presOf" srcId="{4BF17CED-DC19-4AA5-BBE7-E2EAE640A41E}" destId="{0717FB78-403C-46A6-8A38-4744C3EB8B19}" srcOrd="0" destOrd="0" presId="urn:microsoft.com/office/officeart/2005/8/layout/orgChart1"/>
    <dgm:cxn modelId="{A355E65C-904B-4E64-AD1D-289519860626}" type="presOf" srcId="{DCC72006-C319-4C8B-B2C9-1E3BEBAFA6E5}" destId="{4BB004EF-5F83-41D9-9E8E-D9106CBD4E71}" srcOrd="1" destOrd="0" presId="urn:microsoft.com/office/officeart/2005/8/layout/orgChart1"/>
    <dgm:cxn modelId="{40179B5E-7143-42E1-B3C8-A016D17596C0}" type="presOf" srcId="{BF0C7339-763B-442D-8A36-5716F0138727}" destId="{4B6C37C6-2F73-4A8C-A7A7-B2A66554CF89}" srcOrd="0" destOrd="0" presId="urn:microsoft.com/office/officeart/2005/8/layout/orgChart1"/>
    <dgm:cxn modelId="{C493A45F-020A-46D7-B458-5FB9A7AAD253}" srcId="{80E7CF4D-B171-4641-B8A9-C522F2C09EBE}" destId="{4787E7CE-7846-4B2B-A1DA-B65C9238953B}" srcOrd="6" destOrd="0" parTransId="{BFE87F1C-A52A-455A-8FD9-8711781C0DA7}" sibTransId="{1BEB1D41-21CC-4FCA-B331-BDC733E5336C}"/>
    <dgm:cxn modelId="{1F518A61-9120-4271-B7CA-BF31B91D8633}" srcId="{348A5C5D-5EEF-4EAA-9373-22F829817FB0}" destId="{551A6052-7B2A-4C1E-90A5-C3ECAB3CDC1B}" srcOrd="0" destOrd="0" parTransId="{59B30072-AE75-4CE3-B289-C47AF1E52745}" sibTransId="{347AC3BE-9EA8-4A83-8B84-01B3395CD8E6}"/>
    <dgm:cxn modelId="{66150C49-FCE8-4101-B110-9AFCEDD3A37C}" type="presOf" srcId="{99760710-E23C-44C1-896E-2EE34908B851}" destId="{F8F37269-6F1A-470A-B471-5B7A55B362C0}" srcOrd="0" destOrd="0" presId="urn:microsoft.com/office/officeart/2005/8/layout/orgChart1"/>
    <dgm:cxn modelId="{1F065F49-BE8D-48F7-B94D-5DD2E3C74B25}" type="presOf" srcId="{D8B62082-78F3-4DBA-9C93-3CF230A774C7}" destId="{F8359FA5-A135-430F-A34D-383D2D3DB48B}" srcOrd="0" destOrd="0" presId="urn:microsoft.com/office/officeart/2005/8/layout/orgChart1"/>
    <dgm:cxn modelId="{904B6569-CFDE-4C72-A612-7E0BC3DECB33}" type="presOf" srcId="{F7B9999A-8AFD-46D9-A5B4-A3E53293BD60}" destId="{76234004-7470-4C33-908F-0F283A3FB975}" srcOrd="0" destOrd="0" presId="urn:microsoft.com/office/officeart/2005/8/layout/orgChart1"/>
    <dgm:cxn modelId="{E7F55569-C3A2-4999-BBA1-EC7E09A6E060}" type="presOf" srcId="{4BF17CED-DC19-4AA5-BBE7-E2EAE640A41E}" destId="{7CB19A4A-AF33-4231-A07D-A07317B35D29}" srcOrd="1" destOrd="0" presId="urn:microsoft.com/office/officeart/2005/8/layout/orgChart1"/>
    <dgm:cxn modelId="{9CAE794A-7A0B-4DFF-9EDB-6D9CF8D3B968}" srcId="{348A5C5D-5EEF-4EAA-9373-22F829817FB0}" destId="{6D04E63E-FA80-4FC6-B280-599A3E532682}" srcOrd="1" destOrd="0" parTransId="{AF7B3E6C-A4EE-4C20-988F-7A4855950AD7}" sibTransId="{69EEB8E2-4E88-4805-92AA-DEEA7B4095ED}"/>
    <dgm:cxn modelId="{6069706D-51C2-4560-876C-155DCD36F85B}" type="presOf" srcId="{56E14CDD-1167-41AB-A920-C4DF5B06302E}" destId="{D6FA8BA6-08A5-4A19-987F-B4FA5D70F629}" srcOrd="1" destOrd="0" presId="urn:microsoft.com/office/officeart/2005/8/layout/orgChart1"/>
    <dgm:cxn modelId="{21F69F6D-21BA-4AAA-8B28-C9FC644BDFA8}" type="presOf" srcId="{7E73931D-554B-4EB8-80C5-00E492EFF792}" destId="{41C3C3F5-6F1A-49AF-A848-B41D2F128C08}" srcOrd="0" destOrd="0" presId="urn:microsoft.com/office/officeart/2005/8/layout/orgChart1"/>
    <dgm:cxn modelId="{1424506E-75BA-4118-AC0E-BDB49C113D40}" srcId="{B39092EC-D5D5-4405-91B2-6111763FA8A8}" destId="{56E14CDD-1167-41AB-A920-C4DF5B06302E}" srcOrd="5" destOrd="0" parTransId="{9C18D459-FE65-4DD3-A89D-2DB951D8DCBA}" sibTransId="{DB3AE3E6-7C44-45AD-B933-648CD954B2DF}"/>
    <dgm:cxn modelId="{A2F3104F-843C-4742-A5BC-53DE5DB93D6D}" type="presOf" srcId="{9974C7AC-FD1C-4929-8432-F70EBD86B361}" destId="{5849AABB-9480-4F72-AA21-993CF934B421}" srcOrd="0" destOrd="0" presId="urn:microsoft.com/office/officeart/2005/8/layout/orgChart1"/>
    <dgm:cxn modelId="{9C86306F-29CD-4C75-83CF-E870A9FCB48E}" type="presOf" srcId="{A0FDF1E8-AB9E-40FC-AFBC-2D8BE9F15961}" destId="{C5A6D165-E7C8-4783-BC80-FBBF39EFA411}" srcOrd="0" destOrd="0" presId="urn:microsoft.com/office/officeart/2005/8/layout/orgChart1"/>
    <dgm:cxn modelId="{4EF8B64F-8830-401C-8137-BF616271C90D}" type="presOf" srcId="{F0EAC325-7C7A-4141-9A4E-83809F455B5E}" destId="{71FC2EC6-CFB0-4A89-8329-8F89A89D697B}" srcOrd="0" destOrd="0" presId="urn:microsoft.com/office/officeart/2005/8/layout/orgChart1"/>
    <dgm:cxn modelId="{CD3F7E71-633D-41F3-925C-D9FB94664941}" type="presOf" srcId="{C51B4B28-09EF-4C2B-BF7D-E4FABC53BC44}" destId="{D22124FC-85AB-42CB-83DC-EFB75782ADE7}" srcOrd="1" destOrd="0" presId="urn:microsoft.com/office/officeart/2005/8/layout/orgChart1"/>
    <dgm:cxn modelId="{08FBCE71-618E-43E6-8480-2A07D1F9A6CB}" type="presOf" srcId="{59B30072-AE75-4CE3-B289-C47AF1E52745}" destId="{F40C04BA-7AAF-413C-BAB2-6A8FD95313EC}" srcOrd="0" destOrd="0" presId="urn:microsoft.com/office/officeart/2005/8/layout/orgChart1"/>
    <dgm:cxn modelId="{36AE2273-5E9F-41F0-A0FE-E5410302E3F4}" type="presOf" srcId="{551A6052-7B2A-4C1E-90A5-C3ECAB3CDC1B}" destId="{C5FEB038-EA76-40DB-A726-7906BB08B116}" srcOrd="1" destOrd="0" presId="urn:microsoft.com/office/officeart/2005/8/layout/orgChart1"/>
    <dgm:cxn modelId="{D17E6B73-C03E-4144-AD07-4D7F004EFC48}" srcId="{551A6052-7B2A-4C1E-90A5-C3ECAB3CDC1B}" destId="{A7A17267-E4CD-454C-AE48-C912E0631733}" srcOrd="4" destOrd="0" parTransId="{11511961-C566-4C16-BA24-ADCABCDBCDCA}" sibTransId="{B91F2446-8F03-46A9-971D-8B2868BA8389}"/>
    <dgm:cxn modelId="{A9BF7F73-2831-481B-B592-AEECD18B3158}" srcId="{B39092EC-D5D5-4405-91B2-6111763FA8A8}" destId="{4BF17CED-DC19-4AA5-BBE7-E2EAE640A41E}" srcOrd="0" destOrd="0" parTransId="{1FF9941A-A437-4394-A521-A985771153CF}" sibTransId="{1A0C0E4E-00E5-4B54-B6CB-B1EBE4AC55CD}"/>
    <dgm:cxn modelId="{DC152054-8B8A-4908-9F48-089F2CB48298}" type="presOf" srcId="{348A5C5D-5EEF-4EAA-9373-22F829817FB0}" destId="{0419BB7D-39B3-4E8E-BAA9-2B6052C57988}" srcOrd="1" destOrd="0" presId="urn:microsoft.com/office/officeart/2005/8/layout/orgChart1"/>
    <dgm:cxn modelId="{94C98675-6CD6-4B24-8DA0-F53F9B5C7E18}" srcId="{B39092EC-D5D5-4405-91B2-6111763FA8A8}" destId="{25CEFEFB-5147-47AF-BBFE-AFE8F330D90D}" srcOrd="3" destOrd="0" parTransId="{9974C7AC-FD1C-4929-8432-F70EBD86B361}" sibTransId="{ED6322FD-3846-4AAF-97D1-178939F778DC}"/>
    <dgm:cxn modelId="{8BAE3556-E09C-49ED-A345-C7F46594434C}" type="presOf" srcId="{A7A17267-E4CD-454C-AE48-C912E0631733}" destId="{43224899-A863-44CC-8032-4621E2222B41}" srcOrd="0" destOrd="0" presId="urn:microsoft.com/office/officeart/2005/8/layout/orgChart1"/>
    <dgm:cxn modelId="{CA154978-501A-4BD3-85DE-3B6A1C5050DF}" srcId="{80E7CF4D-B171-4641-B8A9-C522F2C09EBE}" destId="{8C0FB384-0529-45F1-BE1A-8035A1A22A93}" srcOrd="0" destOrd="0" parTransId="{60B2CC7A-EFF5-4E21-9566-BACC93902154}" sibTransId="{B4EADD6B-B28D-4C9F-985C-F6B1C4FE46B8}"/>
    <dgm:cxn modelId="{BFCE9E58-28ED-44E4-B1C9-BF5459FE77CF}" type="presOf" srcId="{1FF9941A-A437-4394-A521-A985771153CF}" destId="{5FDD10C5-68AF-4ADD-B8C7-5BA93276B1BC}" srcOrd="0" destOrd="0" presId="urn:microsoft.com/office/officeart/2005/8/layout/orgChart1"/>
    <dgm:cxn modelId="{4A6EF058-95D2-4F86-A353-CD6E2F887E38}" type="presOf" srcId="{75168F7D-5ED0-43F9-97AC-29DAB393DEB4}" destId="{84AB690C-C561-4744-82A5-BAAD6DA1E056}" srcOrd="1" destOrd="0" presId="urn:microsoft.com/office/officeart/2005/8/layout/orgChart1"/>
    <dgm:cxn modelId="{174EB859-71E5-4426-A494-C9B9FFAF96BD}" srcId="{80E7CF4D-B171-4641-B8A9-C522F2C09EBE}" destId="{C435AAFD-BE38-495E-93F9-3FADB2F6076E}" srcOrd="4" destOrd="0" parTransId="{1D5B5182-FEDD-4CE7-B6D0-625A1EC5715E}" sibTransId="{114301FD-0173-4062-A42B-9532F786D2A0}"/>
    <dgm:cxn modelId="{8F5A115A-DF63-4B93-8AED-81E39AD7EE59}" type="presOf" srcId="{0DD4959B-7EF4-4862-BA8B-5EDAA98F3FE0}" destId="{C8F9CD5A-C847-4058-8EE8-2C70CB706C0B}" srcOrd="0" destOrd="0" presId="urn:microsoft.com/office/officeart/2005/8/layout/orgChart1"/>
    <dgm:cxn modelId="{1B462C7B-69B9-4D94-A9CE-A3784BA9D3FF}" type="presOf" srcId="{9DF100B6-76BE-46E9-BE12-0D7D728459DD}" destId="{6A38BE5E-44ED-4CDA-8A14-B67631DB7799}" srcOrd="0" destOrd="0" presId="urn:microsoft.com/office/officeart/2005/8/layout/orgChart1"/>
    <dgm:cxn modelId="{A9B4D77C-1637-4E16-8C3B-715ACF87FD60}" type="presOf" srcId="{4787E7CE-7846-4B2B-A1DA-B65C9238953B}" destId="{A5F93B56-8851-4CD9-BF32-D2CCFE74E5CB}" srcOrd="0" destOrd="0" presId="urn:microsoft.com/office/officeart/2005/8/layout/orgChart1"/>
    <dgm:cxn modelId="{D01ACD7D-FB0F-412B-A963-167FB7B4A06E}" srcId="{551A6052-7B2A-4C1E-90A5-C3ECAB3CDC1B}" destId="{A0FDF1E8-AB9E-40FC-AFBC-2D8BE9F15961}" srcOrd="3" destOrd="0" parTransId="{7E73931D-554B-4EB8-80C5-00E492EFF792}" sibTransId="{0AACF7D4-FE5F-4E13-9BB2-071209C17552}"/>
    <dgm:cxn modelId="{3038F57D-98DD-4C1B-9B79-8C761E08F446}" srcId="{B39092EC-D5D5-4405-91B2-6111763FA8A8}" destId="{F9CDE837-9B78-473C-B540-2E5119E3BD37}" srcOrd="6" destOrd="0" parTransId="{6CE04B37-9591-4344-99C2-A031A10F0A92}" sibTransId="{1A93B523-DBB9-4828-A537-5CBE5162F92B}"/>
    <dgm:cxn modelId="{56327885-A060-4983-BEB7-B98BAA75A284}" srcId="{551A6052-7B2A-4C1E-90A5-C3ECAB3CDC1B}" destId="{C8D588F4-4A25-4069-9F12-3DCC18AF66D1}" srcOrd="2" destOrd="0" parTransId="{988E7A26-17AB-4C27-96E6-39F7AD1B689E}" sibTransId="{A5E656C2-A5F9-4CE4-8243-D3F5E89EEE1B}"/>
    <dgm:cxn modelId="{E92F2F89-2A91-4635-81DB-70859A767E34}" type="presOf" srcId="{9C43FF51-D017-4783-A667-3F85A996D6FC}" destId="{6BF554D9-D66B-4808-A9BF-3AABFB2B6589}" srcOrd="1" destOrd="0" presId="urn:microsoft.com/office/officeart/2005/8/layout/orgChart1"/>
    <dgm:cxn modelId="{8AA3298B-0BE3-475D-A6B0-CABCB3EE0106}" type="presOf" srcId="{6CE04B37-9591-4344-99C2-A031A10F0A92}" destId="{FA63423D-BFCA-45F4-AEAF-BB49356001F5}" srcOrd="0" destOrd="0" presId="urn:microsoft.com/office/officeart/2005/8/layout/orgChart1"/>
    <dgm:cxn modelId="{E28BC092-34BB-4896-912A-C56A7158A4ED}" srcId="{551A6052-7B2A-4C1E-90A5-C3ECAB3CDC1B}" destId="{0DD4959B-7EF4-4862-BA8B-5EDAA98F3FE0}" srcOrd="0" destOrd="0" parTransId="{B336BB39-3FE8-42B3-A803-5DA499D0857D}" sibTransId="{BE3863EF-C9DA-43AE-82FC-3B53BF47FEAE}"/>
    <dgm:cxn modelId="{416F0899-12D8-4289-A586-9BA559A3D4B0}" type="presOf" srcId="{9DF100B6-76BE-46E9-BE12-0D7D728459DD}" destId="{0DDEEAB1-5C30-4BED-A540-89F5E5DF3BA0}" srcOrd="1" destOrd="0" presId="urn:microsoft.com/office/officeart/2005/8/layout/orgChart1"/>
    <dgm:cxn modelId="{E735F099-6DC5-41AB-BFC1-1EA9DAC86E4E}" type="presOf" srcId="{AE052A25-B04A-4068-9806-68D019F2C4C7}" destId="{65BA5D62-444A-4637-97C4-FC5896B7A628}" srcOrd="0" destOrd="0" presId="urn:microsoft.com/office/officeart/2005/8/layout/orgChart1"/>
    <dgm:cxn modelId="{3E6D0F9A-3D35-4053-A182-A68ED55AAE8F}" srcId="{F0EAC325-7C7A-4141-9A4E-83809F455B5E}" destId="{80E7CF4D-B171-4641-B8A9-C522F2C09EBE}" srcOrd="0" destOrd="0" parTransId="{90587A9F-8053-45C4-A42D-2C7AB6A121EB}" sibTransId="{983E018C-3ECE-4682-9955-64B495FE7017}"/>
    <dgm:cxn modelId="{83BE559E-D7C9-44ED-B111-0EF2BDD61C7F}" type="presOf" srcId="{8EBC648F-CEE8-4B79-9520-B727BA1B9202}" destId="{CDABB754-AC0C-46A9-A2B8-6E27534A96CD}" srcOrd="0" destOrd="0" presId="urn:microsoft.com/office/officeart/2005/8/layout/orgChart1"/>
    <dgm:cxn modelId="{B4D5049F-254B-49F7-9090-A67A5A8CC11A}" type="presOf" srcId="{AF7B3E6C-A4EE-4C20-988F-7A4855950AD7}" destId="{4205CA7C-FFC2-43FC-9647-095BDCFB7045}" srcOrd="0" destOrd="0" presId="urn:microsoft.com/office/officeart/2005/8/layout/orgChart1"/>
    <dgm:cxn modelId="{91EABB9F-E594-43EF-A0CE-619E4452F6FB}" srcId="{80E7CF4D-B171-4641-B8A9-C522F2C09EBE}" destId="{C51B4B28-09EF-4C2B-BF7D-E4FABC53BC44}" srcOrd="2" destOrd="0" parTransId="{D8B62082-78F3-4DBA-9C93-3CF230A774C7}" sibTransId="{4D0EB5DD-4784-42E5-ABC7-841729980BAD}"/>
    <dgm:cxn modelId="{2B2039A7-3BD5-4F06-B320-8A94E9635209}" type="presOf" srcId="{80E7CF4D-B171-4641-B8A9-C522F2C09EBE}" destId="{91946BCA-5CD8-455B-A05E-62F6A08B722D}" srcOrd="1" destOrd="0" presId="urn:microsoft.com/office/officeart/2005/8/layout/orgChart1"/>
    <dgm:cxn modelId="{D51C45AA-483E-4F48-AF35-C2D8E9A725FC}" type="presOf" srcId="{11511961-C566-4C16-BA24-ADCABCDBCDCA}" destId="{44AE69A2-1CD2-45B7-9A81-25EA31F2E4C7}" srcOrd="0" destOrd="0" presId="urn:microsoft.com/office/officeart/2005/8/layout/orgChart1"/>
    <dgm:cxn modelId="{87F121B0-6CA0-4968-AA23-CF240B56F734}" type="presOf" srcId="{25CEFEFB-5147-47AF-BBFE-AFE8F330D90D}" destId="{61E74A1D-062A-4CF6-8AF7-859B8AA24355}" srcOrd="1" destOrd="0" presId="urn:microsoft.com/office/officeart/2005/8/layout/orgChart1"/>
    <dgm:cxn modelId="{64AF27B2-DA77-47C4-A381-57B054CAE878}" type="presOf" srcId="{60B2CC7A-EFF5-4E21-9566-BACC93902154}" destId="{AE30D16B-D56D-4A04-B20A-82CBF4EB00C4}" srcOrd="0" destOrd="0" presId="urn:microsoft.com/office/officeart/2005/8/layout/orgChart1"/>
    <dgm:cxn modelId="{50D1ECB3-51A5-4CB7-B411-4B56522A777E}" type="presOf" srcId="{0C4C9438-4F8A-4CFB-B846-DC73B3E93192}" destId="{BBE5334A-9749-440D-B39F-9A27D8C786D1}" srcOrd="0" destOrd="0" presId="urn:microsoft.com/office/officeart/2005/8/layout/orgChart1"/>
    <dgm:cxn modelId="{60A2E0B7-530A-4D72-A2E8-EE3015C1119E}" type="presOf" srcId="{2ECB606D-A0A4-4CA5-83CD-C3E9C4B9283A}" destId="{5DF378F0-6CCA-404E-8477-6440F42A6C4F}" srcOrd="0" destOrd="0" presId="urn:microsoft.com/office/officeart/2005/8/layout/orgChart1"/>
    <dgm:cxn modelId="{06259DB9-F5D1-4909-B705-AABABF230848}" type="presOf" srcId="{1D5B5182-FEDD-4CE7-B6D0-625A1EC5715E}" destId="{7030F834-AC76-467D-8F25-865BD1A7A92C}" srcOrd="0" destOrd="0" presId="urn:microsoft.com/office/officeart/2005/8/layout/orgChart1"/>
    <dgm:cxn modelId="{5248F7B9-27F2-4610-8123-43187E5E64D8}" type="presOf" srcId="{9C18D459-FE65-4DD3-A89D-2DB951D8DCBA}" destId="{B2FEA6F6-262E-4888-B093-AC8E8FDD8653}" srcOrd="0" destOrd="0" presId="urn:microsoft.com/office/officeart/2005/8/layout/orgChart1"/>
    <dgm:cxn modelId="{F49D61BC-714C-4F5F-95BD-960201790560}" type="presOf" srcId="{B39092EC-D5D5-4405-91B2-6111763FA8A8}" destId="{4A18ACDC-3C36-4B0D-B091-3F96F8174CA9}" srcOrd="0" destOrd="0" presId="urn:microsoft.com/office/officeart/2005/8/layout/orgChart1"/>
    <dgm:cxn modelId="{64606CC1-11F9-45AE-97B3-7DE4134C3CF1}" srcId="{B39092EC-D5D5-4405-91B2-6111763FA8A8}" destId="{9DF100B6-76BE-46E9-BE12-0D7D728459DD}" srcOrd="1" destOrd="0" parTransId="{0C4C9438-4F8A-4CFB-B846-DC73B3E93192}" sibTransId="{8F443BB5-CB4B-444B-9496-D3B1553D7D05}"/>
    <dgm:cxn modelId="{10EA22C3-E89C-4D05-A94F-8D431902B356}" type="presOf" srcId="{348A5C5D-5EEF-4EAA-9373-22F829817FB0}" destId="{5DAE16AB-8131-4B21-9629-7BBEC14166B3}" srcOrd="0" destOrd="0" presId="urn:microsoft.com/office/officeart/2005/8/layout/orgChart1"/>
    <dgm:cxn modelId="{717861C5-E069-4D43-9774-BAEC58D76C76}" type="presOf" srcId="{75168F7D-5ED0-43F9-97AC-29DAB393DEB4}" destId="{D00E62CE-2551-49AA-A303-6F4E1BD2308F}" srcOrd="0" destOrd="0" presId="urn:microsoft.com/office/officeart/2005/8/layout/orgChart1"/>
    <dgm:cxn modelId="{FB10E9C6-2405-4DD0-AE1F-1EF7DDFD4F3F}" type="presOf" srcId="{80E7CF4D-B171-4641-B8A9-C522F2C09EBE}" destId="{769FB31B-34C1-4778-B0E2-57979CD1F358}" srcOrd="0" destOrd="0" presId="urn:microsoft.com/office/officeart/2005/8/layout/orgChart1"/>
    <dgm:cxn modelId="{C5BA57C7-BD1D-4269-ABDC-0F6EFDE2CCBE}" type="presOf" srcId="{AFA01373-BD64-48A1-8624-709C48911A2A}" destId="{12CCF7EB-1844-4AA4-AE0B-753B6F835CB5}" srcOrd="0" destOrd="0" presId="urn:microsoft.com/office/officeart/2005/8/layout/orgChart1"/>
    <dgm:cxn modelId="{D8BA04CA-2073-495F-9405-4A0B934617CE}" type="presOf" srcId="{9C465F8D-CC2C-472B-8B86-AD0914310F61}" destId="{E32D909A-48FD-4250-B9CC-678073D057E9}" srcOrd="1" destOrd="0" presId="urn:microsoft.com/office/officeart/2005/8/layout/orgChart1"/>
    <dgm:cxn modelId="{375860CC-1159-47A0-BA15-35D6FF24DC60}" type="presOf" srcId="{92BD3081-151C-4499-B0CD-67D248CE7176}" destId="{5387ED87-CDA6-48E8-BD75-1030A40EBCC5}" srcOrd="1" destOrd="0" presId="urn:microsoft.com/office/officeart/2005/8/layout/orgChart1"/>
    <dgm:cxn modelId="{ED18E4CF-4780-4E52-9F82-1CEC4252F646}" type="presOf" srcId="{B336BB39-3FE8-42B3-A803-5DA499D0857D}" destId="{5E377C85-9848-4D6A-BE2C-016BBC844680}" srcOrd="0" destOrd="0" presId="urn:microsoft.com/office/officeart/2005/8/layout/orgChart1"/>
    <dgm:cxn modelId="{AA6D5CD5-7BA2-43B4-BA89-BF49DB231EBF}" type="presOf" srcId="{9C465F8D-CC2C-472B-8B86-AD0914310F61}" destId="{B5760BCF-3E92-4D31-A823-8F6DBD496BF5}" srcOrd="0" destOrd="0" presId="urn:microsoft.com/office/officeart/2005/8/layout/orgChart1"/>
    <dgm:cxn modelId="{B998FED7-407D-4480-8B83-0202C94A94DF}" type="presOf" srcId="{CB3A6A18-9EE7-4B22-B77E-EBBC90E55943}" destId="{E9408F17-0788-41C8-B6A7-B5AF200F6D10}" srcOrd="0" destOrd="0" presId="urn:microsoft.com/office/officeart/2005/8/layout/orgChart1"/>
    <dgm:cxn modelId="{477A42D9-4DE0-4DB6-A102-FE6FE7995DD5}" type="presOf" srcId="{84A8D063-C807-4229-B06C-45C4C48BCFF9}" destId="{65814391-85E4-4172-AD93-08D85CC85411}" srcOrd="0" destOrd="0" presId="urn:microsoft.com/office/officeart/2005/8/layout/orgChart1"/>
    <dgm:cxn modelId="{E33092D9-5F27-4D25-B834-1E1D3542E05F}" srcId="{B39092EC-D5D5-4405-91B2-6111763FA8A8}" destId="{FF4DCC74-4AC5-4022-985E-5CD31DD8A03C}" srcOrd="4" destOrd="0" parTransId="{CB3A6A18-9EE7-4B22-B77E-EBBC90E55943}" sibTransId="{3D924FA4-D885-494E-9406-FFDB133946E5}"/>
    <dgm:cxn modelId="{8568F9D9-7E28-4C65-BE98-4D493536DCA2}" type="presOf" srcId="{90587A9F-8053-45C4-A42D-2C7AB6A121EB}" destId="{566E3F2B-B528-440F-9FD9-ED25D27FECB7}" srcOrd="0" destOrd="0" presId="urn:microsoft.com/office/officeart/2005/8/layout/orgChart1"/>
    <dgm:cxn modelId="{E71A85DB-71A1-4074-AB6E-6A26941DA211}" type="presOf" srcId="{988E7A26-17AB-4C27-96E6-39F7AD1B689E}" destId="{0E430E15-2125-4F98-90C7-CC1DE85F8F9F}" srcOrd="0" destOrd="0" presId="urn:microsoft.com/office/officeart/2005/8/layout/orgChart1"/>
    <dgm:cxn modelId="{81A178DD-2A85-4E4C-9F03-56F2AFDD4EEE}" type="presOf" srcId="{0DD4959B-7EF4-4862-BA8B-5EDAA98F3FE0}" destId="{FBD5C7C3-D899-47DC-A74C-573B6D6E5BCA}" srcOrd="1" destOrd="0" presId="urn:microsoft.com/office/officeart/2005/8/layout/orgChart1"/>
    <dgm:cxn modelId="{75775BE0-4F1F-44DD-90AA-1A210E68D055}" type="presOf" srcId="{92BD3081-151C-4499-B0CD-67D248CE7176}" destId="{68402BA3-CD3A-4103-8047-A444DCA854AF}" srcOrd="0" destOrd="0" presId="urn:microsoft.com/office/officeart/2005/8/layout/orgChart1"/>
    <dgm:cxn modelId="{9C6892E2-7D70-4883-B789-F607FBE49C61}" srcId="{80E7CF4D-B171-4641-B8A9-C522F2C09EBE}" destId="{B39092EC-D5D5-4405-91B2-6111763FA8A8}" srcOrd="3" destOrd="0" parTransId="{8EBC648F-CEE8-4B79-9520-B727BA1B9202}" sibTransId="{CE6AA3E1-53AB-48EF-8247-11F29A2729C3}"/>
    <dgm:cxn modelId="{77B242E4-D04F-465F-819F-78E5EAF193D2}" type="presOf" srcId="{BF0C7339-763B-442D-8A36-5716F0138727}" destId="{155798CC-DE3B-4503-A1E5-30C73BA399BF}" srcOrd="1" destOrd="0" presId="urn:microsoft.com/office/officeart/2005/8/layout/orgChart1"/>
    <dgm:cxn modelId="{E69932E7-93DB-4CEC-89F2-50F6D36A5DCA}" srcId="{551A6052-7B2A-4C1E-90A5-C3ECAB3CDC1B}" destId="{82697868-C7AB-4FA2-867E-2D0262EE0D03}" srcOrd="5" destOrd="0" parTransId="{F7B9999A-8AFD-46D9-A5B4-A3E53293BD60}" sibTransId="{C2456F38-3A46-41E5-B596-A17C1272E721}"/>
    <dgm:cxn modelId="{B559B0E7-9363-4FF9-9377-AFF325F577FD}" srcId="{80E7CF4D-B171-4641-B8A9-C522F2C09EBE}" destId="{348A5C5D-5EEF-4EAA-9373-22F829817FB0}" srcOrd="1" destOrd="0" parTransId="{3AF0512A-CA5C-4CCA-8EC9-7E0E9B837AD8}" sibTransId="{A8F6C999-4104-4527-A1D3-1BA13C7E42F8}"/>
    <dgm:cxn modelId="{FCFD5AEE-E1E6-4D4C-8AF9-72E3607FEAED}" type="presOf" srcId="{82697868-C7AB-4FA2-867E-2D0262EE0D03}" destId="{560FB7A8-C578-433D-9B15-60A099704441}" srcOrd="1" destOrd="0" presId="urn:microsoft.com/office/officeart/2005/8/layout/orgChart1"/>
    <dgm:cxn modelId="{892DE4EE-F45E-4914-8A08-BA63930F4BAB}" type="presOf" srcId="{56E14CDD-1167-41AB-A920-C4DF5B06302E}" destId="{1AD65947-64A8-4BB3-86A4-CAF5F96E6C5D}" srcOrd="0" destOrd="0" presId="urn:microsoft.com/office/officeart/2005/8/layout/orgChart1"/>
    <dgm:cxn modelId="{AED068F0-098D-4268-9FAD-14D6675DA125}" type="presOf" srcId="{C51B4B28-09EF-4C2B-BF7D-E4FABC53BC44}" destId="{F98BC6AF-1F94-4E9E-A0C5-A84F77052722}" srcOrd="0" destOrd="0" presId="urn:microsoft.com/office/officeart/2005/8/layout/orgChart1"/>
    <dgm:cxn modelId="{610039F1-3923-4540-AE0F-08E6F87C4CA0}" srcId="{F0EAC325-7C7A-4141-9A4E-83809F455B5E}" destId="{6B7D6656-4978-4F7E-869A-F742A1C090C7}" srcOrd="1" destOrd="0" parTransId="{99760710-E23C-44C1-896E-2EE34908B851}" sibTransId="{D6619E8C-7C54-4B81-B292-BD06FF6C88A8}"/>
    <dgm:cxn modelId="{4D0F58F2-EC0A-4087-BC98-46D568D6A4F5}" type="presOf" srcId="{C8D588F4-4A25-4069-9F12-3DCC18AF66D1}" destId="{81187744-0465-4FEB-BBF7-CA3A3126BEAA}" srcOrd="1" destOrd="0" presId="urn:microsoft.com/office/officeart/2005/8/layout/orgChart1"/>
    <dgm:cxn modelId="{AE903EF5-FE3E-4C28-B912-CED1F2D139DC}" type="presOf" srcId="{84A8D063-C807-4229-B06C-45C4C48BCFF9}" destId="{2223B07E-293F-4728-8B66-73AE58EB699E}" srcOrd="1" destOrd="0" presId="urn:microsoft.com/office/officeart/2005/8/layout/orgChart1"/>
    <dgm:cxn modelId="{31E0BCF9-82C5-458E-B6A6-FC3EF9C54518}" type="presOf" srcId="{F0EAC325-7C7A-4141-9A4E-83809F455B5E}" destId="{BEA9B740-C48D-49F3-8966-B31B492E2C80}" srcOrd="1" destOrd="0" presId="urn:microsoft.com/office/officeart/2005/8/layout/orgChart1"/>
    <dgm:cxn modelId="{75A518FB-1792-4805-8C42-0C47EFC3A678}" type="presOf" srcId="{A0FDF1E8-AB9E-40FC-AFBC-2D8BE9F15961}" destId="{7CD236F3-3203-481E-8865-0ED8C2FBE405}" srcOrd="1" destOrd="0" presId="urn:microsoft.com/office/officeart/2005/8/layout/orgChart1"/>
    <dgm:cxn modelId="{B37AA0FD-48EC-42C1-A3A6-5894D868908F}" srcId="{551A6052-7B2A-4C1E-90A5-C3ECAB3CDC1B}" destId="{84A8D063-C807-4229-B06C-45C4C48BCFF9}" srcOrd="1" destOrd="0" parTransId="{AE052A25-B04A-4068-9806-68D019F2C4C7}" sibTransId="{6A45E778-B0C6-4963-B317-F31898805CB7}"/>
    <dgm:cxn modelId="{83FF41FF-4A8F-4F76-9636-5CB380B3C04C}" type="presOf" srcId="{C435AAFD-BE38-495E-93F9-3FADB2F6076E}" destId="{C789E9DE-A9C9-4B48-951B-B1279D3D0D2C}" srcOrd="1" destOrd="0" presId="urn:microsoft.com/office/officeart/2005/8/layout/orgChart1"/>
    <dgm:cxn modelId="{2D72A3FF-7302-444F-872B-E5849DAD5773}" type="presOf" srcId="{6D04E63E-FA80-4FC6-B280-599A3E532682}" destId="{E9907579-B5C6-4A3E-BD58-4625F5699103}" srcOrd="1" destOrd="0" presId="urn:microsoft.com/office/officeart/2005/8/layout/orgChart1"/>
    <dgm:cxn modelId="{AA0BE006-B42D-4F34-A750-89E35A9900C4}" type="presParOf" srcId="{7DB589A4-1532-42C7-8D55-0D6F900E4293}" destId="{BB79230C-7071-4878-A977-8DC2B132646C}" srcOrd="0" destOrd="0" presId="urn:microsoft.com/office/officeart/2005/8/layout/orgChart1"/>
    <dgm:cxn modelId="{75685D2B-306F-4C07-B5A4-5874D1228DE7}" type="presParOf" srcId="{BB79230C-7071-4878-A977-8DC2B132646C}" destId="{CD5649CD-96A5-4008-ADAE-C1BA043D9C86}" srcOrd="0" destOrd="0" presId="urn:microsoft.com/office/officeart/2005/8/layout/orgChart1"/>
    <dgm:cxn modelId="{1C88CB39-8123-4D91-B60F-F71C8AA5B809}" type="presParOf" srcId="{CD5649CD-96A5-4008-ADAE-C1BA043D9C86}" destId="{71FC2EC6-CFB0-4A89-8329-8F89A89D697B}" srcOrd="0" destOrd="0" presId="urn:microsoft.com/office/officeart/2005/8/layout/orgChart1"/>
    <dgm:cxn modelId="{E12A41A4-0342-4421-BF7F-2A4E01A12E99}" type="presParOf" srcId="{CD5649CD-96A5-4008-ADAE-C1BA043D9C86}" destId="{BEA9B740-C48D-49F3-8966-B31B492E2C80}" srcOrd="1" destOrd="0" presId="urn:microsoft.com/office/officeart/2005/8/layout/orgChart1"/>
    <dgm:cxn modelId="{EB0E40FA-A940-4892-8222-A02F4B61562C}" type="presParOf" srcId="{BB79230C-7071-4878-A977-8DC2B132646C}" destId="{1D3B93ED-B4F1-41FA-A98A-46345BF65A5C}" srcOrd="1" destOrd="0" presId="urn:microsoft.com/office/officeart/2005/8/layout/orgChart1"/>
    <dgm:cxn modelId="{4694809E-F8D6-432F-BBB3-58747D059B68}" type="presParOf" srcId="{1D3B93ED-B4F1-41FA-A98A-46345BF65A5C}" destId="{566E3F2B-B528-440F-9FD9-ED25D27FECB7}" srcOrd="0" destOrd="0" presId="urn:microsoft.com/office/officeart/2005/8/layout/orgChart1"/>
    <dgm:cxn modelId="{55FA8DE7-E8FA-4EE3-843E-50AB55B0208C}" type="presParOf" srcId="{1D3B93ED-B4F1-41FA-A98A-46345BF65A5C}" destId="{B408EAA8-A959-42EE-941E-04F3B24443F3}" srcOrd="1" destOrd="0" presId="urn:microsoft.com/office/officeart/2005/8/layout/orgChart1"/>
    <dgm:cxn modelId="{2BAAE59B-DB47-47CD-9F5D-CF8F89C88D59}" type="presParOf" srcId="{B408EAA8-A959-42EE-941E-04F3B24443F3}" destId="{82732D0C-8A75-44BD-BBD2-D04AC69DB211}" srcOrd="0" destOrd="0" presId="urn:microsoft.com/office/officeart/2005/8/layout/orgChart1"/>
    <dgm:cxn modelId="{3A3EC937-A660-44A5-B6C1-D42E7E48D2E0}" type="presParOf" srcId="{82732D0C-8A75-44BD-BBD2-D04AC69DB211}" destId="{769FB31B-34C1-4778-B0E2-57979CD1F358}" srcOrd="0" destOrd="0" presId="urn:microsoft.com/office/officeart/2005/8/layout/orgChart1"/>
    <dgm:cxn modelId="{24712CA0-90BB-40C4-ABE1-992F08B85EF9}" type="presParOf" srcId="{82732D0C-8A75-44BD-BBD2-D04AC69DB211}" destId="{91946BCA-5CD8-455B-A05E-62F6A08B722D}" srcOrd="1" destOrd="0" presId="urn:microsoft.com/office/officeart/2005/8/layout/orgChart1"/>
    <dgm:cxn modelId="{5475417B-7247-4B59-B194-6973E5E9D780}" type="presParOf" srcId="{B408EAA8-A959-42EE-941E-04F3B24443F3}" destId="{9F437CAC-2621-4A32-9E40-13BA8575D300}" srcOrd="1" destOrd="0" presId="urn:microsoft.com/office/officeart/2005/8/layout/orgChart1"/>
    <dgm:cxn modelId="{0F6E6B26-4ED9-4F2A-98E5-487A06D06A10}" type="presParOf" srcId="{9F437CAC-2621-4A32-9E40-13BA8575D300}" destId="{E3696106-D5F4-4431-8303-87735E422226}" srcOrd="0" destOrd="0" presId="urn:microsoft.com/office/officeart/2005/8/layout/orgChart1"/>
    <dgm:cxn modelId="{9F3CAB61-88F8-44A3-9618-92F488EA7C0E}" type="presParOf" srcId="{9F437CAC-2621-4A32-9E40-13BA8575D300}" destId="{25D290A8-BBF5-412C-9926-6D659296FBF5}" srcOrd="1" destOrd="0" presId="urn:microsoft.com/office/officeart/2005/8/layout/orgChart1"/>
    <dgm:cxn modelId="{04D4AD43-A901-422B-A8D7-F7F69EF55E01}" type="presParOf" srcId="{25D290A8-BBF5-412C-9926-6D659296FBF5}" destId="{286ADD42-E539-433F-9FD5-D141495544A6}" srcOrd="0" destOrd="0" presId="urn:microsoft.com/office/officeart/2005/8/layout/orgChart1"/>
    <dgm:cxn modelId="{8F48D73B-6D67-4EB3-89C8-45BAA343253C}" type="presParOf" srcId="{286ADD42-E539-433F-9FD5-D141495544A6}" destId="{5DAE16AB-8131-4B21-9629-7BBEC14166B3}" srcOrd="0" destOrd="0" presId="urn:microsoft.com/office/officeart/2005/8/layout/orgChart1"/>
    <dgm:cxn modelId="{1F742404-C51B-4209-8E87-80A2B413D560}" type="presParOf" srcId="{286ADD42-E539-433F-9FD5-D141495544A6}" destId="{0419BB7D-39B3-4E8E-BAA9-2B6052C57988}" srcOrd="1" destOrd="0" presId="urn:microsoft.com/office/officeart/2005/8/layout/orgChart1"/>
    <dgm:cxn modelId="{85950A73-8F8A-4888-A0FC-6E625DE77F69}" type="presParOf" srcId="{25D290A8-BBF5-412C-9926-6D659296FBF5}" destId="{37163E10-B0E4-4E51-9007-1FA08AD2299F}" srcOrd="1" destOrd="0" presId="urn:microsoft.com/office/officeart/2005/8/layout/orgChart1"/>
    <dgm:cxn modelId="{153EF01A-5560-48C0-B1C8-62836478825D}" type="presParOf" srcId="{37163E10-B0E4-4E51-9007-1FA08AD2299F}" destId="{F40C04BA-7AAF-413C-BAB2-6A8FD95313EC}" srcOrd="0" destOrd="0" presId="urn:microsoft.com/office/officeart/2005/8/layout/orgChart1"/>
    <dgm:cxn modelId="{1770094A-B9E3-49A7-9D15-23565CE3099F}" type="presParOf" srcId="{37163E10-B0E4-4E51-9007-1FA08AD2299F}" destId="{D134662D-6C9D-4AB5-B8BA-A9835685BEB1}" srcOrd="1" destOrd="0" presId="urn:microsoft.com/office/officeart/2005/8/layout/orgChart1"/>
    <dgm:cxn modelId="{EF40F3BB-BCC1-4C19-A5C1-7507C8B8A9B5}" type="presParOf" srcId="{D134662D-6C9D-4AB5-B8BA-A9835685BEB1}" destId="{5BE823AA-6AAE-4C0A-ACCF-2B2304F8804C}" srcOrd="0" destOrd="0" presId="urn:microsoft.com/office/officeart/2005/8/layout/orgChart1"/>
    <dgm:cxn modelId="{CF68EF86-88D3-4927-BAA8-8119842EE987}" type="presParOf" srcId="{5BE823AA-6AAE-4C0A-ACCF-2B2304F8804C}" destId="{A80DBCFA-E4B4-4E3E-88E5-C84833340AE4}" srcOrd="0" destOrd="0" presId="urn:microsoft.com/office/officeart/2005/8/layout/orgChart1"/>
    <dgm:cxn modelId="{1D79A83A-E7F3-4CC9-AE17-1186FBFBEC61}" type="presParOf" srcId="{5BE823AA-6AAE-4C0A-ACCF-2B2304F8804C}" destId="{C5FEB038-EA76-40DB-A726-7906BB08B116}" srcOrd="1" destOrd="0" presId="urn:microsoft.com/office/officeart/2005/8/layout/orgChart1"/>
    <dgm:cxn modelId="{FEB73D2C-D0C6-4554-809D-6B19D96B9327}" type="presParOf" srcId="{D134662D-6C9D-4AB5-B8BA-A9835685BEB1}" destId="{D95B665A-407E-49F4-A3DA-485D21141003}" srcOrd="1" destOrd="0" presId="urn:microsoft.com/office/officeart/2005/8/layout/orgChart1"/>
    <dgm:cxn modelId="{A9A2E48A-5E3D-4A90-834D-FB26911BADFD}" type="presParOf" srcId="{D95B665A-407E-49F4-A3DA-485D21141003}" destId="{5E377C85-9848-4D6A-BE2C-016BBC844680}" srcOrd="0" destOrd="0" presId="urn:microsoft.com/office/officeart/2005/8/layout/orgChart1"/>
    <dgm:cxn modelId="{B67E01A3-DA24-4F73-A33C-1584D009977A}" type="presParOf" srcId="{D95B665A-407E-49F4-A3DA-485D21141003}" destId="{895679BE-6456-4313-9975-9F4D3D30505C}" srcOrd="1" destOrd="0" presId="urn:microsoft.com/office/officeart/2005/8/layout/orgChart1"/>
    <dgm:cxn modelId="{14793855-2780-4CD2-B316-DF4B0AB93280}" type="presParOf" srcId="{895679BE-6456-4313-9975-9F4D3D30505C}" destId="{67CD435F-9C76-4062-B023-C68ED9D3EC07}" srcOrd="0" destOrd="0" presId="urn:microsoft.com/office/officeart/2005/8/layout/orgChart1"/>
    <dgm:cxn modelId="{98748C8B-AEED-4DB4-9444-DD4A4215B237}" type="presParOf" srcId="{67CD435F-9C76-4062-B023-C68ED9D3EC07}" destId="{C8F9CD5A-C847-4058-8EE8-2C70CB706C0B}" srcOrd="0" destOrd="0" presId="urn:microsoft.com/office/officeart/2005/8/layout/orgChart1"/>
    <dgm:cxn modelId="{6C6584F2-99A8-49E1-9579-7D96473A22F1}" type="presParOf" srcId="{67CD435F-9C76-4062-B023-C68ED9D3EC07}" destId="{FBD5C7C3-D899-47DC-A74C-573B6D6E5BCA}" srcOrd="1" destOrd="0" presId="urn:microsoft.com/office/officeart/2005/8/layout/orgChart1"/>
    <dgm:cxn modelId="{64ACF8D8-FEFB-4AFD-B209-2F01CE2B46A5}" type="presParOf" srcId="{895679BE-6456-4313-9975-9F4D3D30505C}" destId="{87F96FF0-B119-4AC4-ACD1-C229D057BB58}" srcOrd="1" destOrd="0" presId="urn:microsoft.com/office/officeart/2005/8/layout/orgChart1"/>
    <dgm:cxn modelId="{4540A8A4-EE85-4F0C-A358-C8F48CE53044}" type="presParOf" srcId="{895679BE-6456-4313-9975-9F4D3D30505C}" destId="{F9DBE7B9-C136-4B6F-8F6C-2DC8B795488D}" srcOrd="2" destOrd="0" presId="urn:microsoft.com/office/officeart/2005/8/layout/orgChart1"/>
    <dgm:cxn modelId="{C7BF2DAF-8C73-4824-915E-00CF6D649112}" type="presParOf" srcId="{D95B665A-407E-49F4-A3DA-485D21141003}" destId="{65BA5D62-444A-4637-97C4-FC5896B7A628}" srcOrd="2" destOrd="0" presId="urn:microsoft.com/office/officeart/2005/8/layout/orgChart1"/>
    <dgm:cxn modelId="{668EB7B9-73AA-4018-8F2E-833B3A623E13}" type="presParOf" srcId="{D95B665A-407E-49F4-A3DA-485D21141003}" destId="{13A7D0AC-D8F8-482E-9CB6-431DC4CF297A}" srcOrd="3" destOrd="0" presId="urn:microsoft.com/office/officeart/2005/8/layout/orgChart1"/>
    <dgm:cxn modelId="{E3EEF011-5380-455F-9397-F44CB8BB20F5}" type="presParOf" srcId="{13A7D0AC-D8F8-482E-9CB6-431DC4CF297A}" destId="{36ACBA55-1608-4B44-B5FA-8812C17ECE44}" srcOrd="0" destOrd="0" presId="urn:microsoft.com/office/officeart/2005/8/layout/orgChart1"/>
    <dgm:cxn modelId="{33F78699-09DE-44CF-9E9C-A9DD197447CF}" type="presParOf" srcId="{36ACBA55-1608-4B44-B5FA-8812C17ECE44}" destId="{65814391-85E4-4172-AD93-08D85CC85411}" srcOrd="0" destOrd="0" presId="urn:microsoft.com/office/officeart/2005/8/layout/orgChart1"/>
    <dgm:cxn modelId="{32B8AA51-D6B6-402F-A72E-AA2865E38AA5}" type="presParOf" srcId="{36ACBA55-1608-4B44-B5FA-8812C17ECE44}" destId="{2223B07E-293F-4728-8B66-73AE58EB699E}" srcOrd="1" destOrd="0" presId="urn:microsoft.com/office/officeart/2005/8/layout/orgChart1"/>
    <dgm:cxn modelId="{1AE4FBF2-06FA-43F5-9FE8-94322F695A55}" type="presParOf" srcId="{13A7D0AC-D8F8-482E-9CB6-431DC4CF297A}" destId="{C44E55CA-86FD-4C48-A706-F5446A4260B6}" srcOrd="1" destOrd="0" presId="urn:microsoft.com/office/officeart/2005/8/layout/orgChart1"/>
    <dgm:cxn modelId="{8374B525-016B-4A05-9BB4-B54291C68CC7}" type="presParOf" srcId="{13A7D0AC-D8F8-482E-9CB6-431DC4CF297A}" destId="{16330BF3-7586-416D-8A75-62B941143DCB}" srcOrd="2" destOrd="0" presId="urn:microsoft.com/office/officeart/2005/8/layout/orgChart1"/>
    <dgm:cxn modelId="{E3BC2A22-A94E-4C2A-BDD3-6CE3F6818EF2}" type="presParOf" srcId="{D95B665A-407E-49F4-A3DA-485D21141003}" destId="{0E430E15-2125-4F98-90C7-CC1DE85F8F9F}" srcOrd="4" destOrd="0" presId="urn:microsoft.com/office/officeart/2005/8/layout/orgChart1"/>
    <dgm:cxn modelId="{EA2E6086-D11C-4319-B22C-D0F376971915}" type="presParOf" srcId="{D95B665A-407E-49F4-A3DA-485D21141003}" destId="{E668C30B-97DA-4E98-8917-7236C684AF54}" srcOrd="5" destOrd="0" presId="urn:microsoft.com/office/officeart/2005/8/layout/orgChart1"/>
    <dgm:cxn modelId="{D871E69D-CCBB-46AC-80B4-BA3DCE64A62E}" type="presParOf" srcId="{E668C30B-97DA-4E98-8917-7236C684AF54}" destId="{436DF823-352D-4855-9EE5-F38FF48E67C1}" srcOrd="0" destOrd="0" presId="urn:microsoft.com/office/officeart/2005/8/layout/orgChart1"/>
    <dgm:cxn modelId="{366F631F-FFF9-4283-A2F2-BF26F7C844C4}" type="presParOf" srcId="{436DF823-352D-4855-9EE5-F38FF48E67C1}" destId="{C6420FB3-0557-4CC5-91A2-E1AFB18C702F}" srcOrd="0" destOrd="0" presId="urn:microsoft.com/office/officeart/2005/8/layout/orgChart1"/>
    <dgm:cxn modelId="{42C2D2DB-83FC-4DF3-96D6-B4429379D4C7}" type="presParOf" srcId="{436DF823-352D-4855-9EE5-F38FF48E67C1}" destId="{81187744-0465-4FEB-BBF7-CA3A3126BEAA}" srcOrd="1" destOrd="0" presId="urn:microsoft.com/office/officeart/2005/8/layout/orgChart1"/>
    <dgm:cxn modelId="{7D6A5B20-EB0A-4CFA-BCCB-6361141A1742}" type="presParOf" srcId="{E668C30B-97DA-4E98-8917-7236C684AF54}" destId="{C8C893C5-EE8E-4B90-98A3-69D41B6AA175}" srcOrd="1" destOrd="0" presId="urn:microsoft.com/office/officeart/2005/8/layout/orgChart1"/>
    <dgm:cxn modelId="{29A62BFF-E08E-44FB-A24D-7BA50E183FEC}" type="presParOf" srcId="{E668C30B-97DA-4E98-8917-7236C684AF54}" destId="{D806C5F3-56A4-4B1E-B7E7-906AC0FB704D}" srcOrd="2" destOrd="0" presId="urn:microsoft.com/office/officeart/2005/8/layout/orgChart1"/>
    <dgm:cxn modelId="{9BDBCF8E-8405-40CD-97B8-13ABD530EA56}" type="presParOf" srcId="{D95B665A-407E-49F4-A3DA-485D21141003}" destId="{41C3C3F5-6F1A-49AF-A848-B41D2F128C08}" srcOrd="6" destOrd="0" presId="urn:microsoft.com/office/officeart/2005/8/layout/orgChart1"/>
    <dgm:cxn modelId="{35140BA2-FD08-443A-90BB-6CE9A726C258}" type="presParOf" srcId="{D95B665A-407E-49F4-A3DA-485D21141003}" destId="{CF02173B-FCE0-48B1-B214-DD85B63948C3}" srcOrd="7" destOrd="0" presId="urn:microsoft.com/office/officeart/2005/8/layout/orgChart1"/>
    <dgm:cxn modelId="{30758CAD-6D81-46AD-99D0-77FBF5CEF5D4}" type="presParOf" srcId="{CF02173B-FCE0-48B1-B214-DD85B63948C3}" destId="{96ADA19E-F57C-4EDE-998E-E1FC7673DAED}" srcOrd="0" destOrd="0" presId="urn:microsoft.com/office/officeart/2005/8/layout/orgChart1"/>
    <dgm:cxn modelId="{48DB672E-10DF-4162-A9CF-21F23019A947}" type="presParOf" srcId="{96ADA19E-F57C-4EDE-998E-E1FC7673DAED}" destId="{C5A6D165-E7C8-4783-BC80-FBBF39EFA411}" srcOrd="0" destOrd="0" presId="urn:microsoft.com/office/officeart/2005/8/layout/orgChart1"/>
    <dgm:cxn modelId="{99816FEA-A76A-4BF9-8D65-E46F4AC97FAD}" type="presParOf" srcId="{96ADA19E-F57C-4EDE-998E-E1FC7673DAED}" destId="{7CD236F3-3203-481E-8865-0ED8C2FBE405}" srcOrd="1" destOrd="0" presId="urn:microsoft.com/office/officeart/2005/8/layout/orgChart1"/>
    <dgm:cxn modelId="{CEC980D7-EC0F-47F1-A717-0060AC5D1A31}" type="presParOf" srcId="{CF02173B-FCE0-48B1-B214-DD85B63948C3}" destId="{826A7F34-C8BB-4A33-BA18-880239076CA9}" srcOrd="1" destOrd="0" presId="urn:microsoft.com/office/officeart/2005/8/layout/orgChart1"/>
    <dgm:cxn modelId="{00029ED5-94FA-4DFA-9E25-17FB7FC402EA}" type="presParOf" srcId="{CF02173B-FCE0-48B1-B214-DD85B63948C3}" destId="{99E3FAB8-C6BE-4814-977D-B03EC46B9946}" srcOrd="2" destOrd="0" presId="urn:microsoft.com/office/officeart/2005/8/layout/orgChart1"/>
    <dgm:cxn modelId="{95079EC5-822C-4799-ADFB-F611B5C8CC25}" type="presParOf" srcId="{D95B665A-407E-49F4-A3DA-485D21141003}" destId="{44AE69A2-1CD2-45B7-9A81-25EA31F2E4C7}" srcOrd="8" destOrd="0" presId="urn:microsoft.com/office/officeart/2005/8/layout/orgChart1"/>
    <dgm:cxn modelId="{0D4C9901-8563-4257-A95C-A3FFEA131656}" type="presParOf" srcId="{D95B665A-407E-49F4-A3DA-485D21141003}" destId="{6E28C18B-11C1-4478-8B9C-CFEC2A2ED879}" srcOrd="9" destOrd="0" presId="urn:microsoft.com/office/officeart/2005/8/layout/orgChart1"/>
    <dgm:cxn modelId="{156D8386-9264-42DC-845D-EAFE0D040707}" type="presParOf" srcId="{6E28C18B-11C1-4478-8B9C-CFEC2A2ED879}" destId="{9C7E9F36-D157-48C1-BCC1-F003BE8420AB}" srcOrd="0" destOrd="0" presId="urn:microsoft.com/office/officeart/2005/8/layout/orgChart1"/>
    <dgm:cxn modelId="{95B1D0D3-D79C-4026-93DC-223D37EAA843}" type="presParOf" srcId="{9C7E9F36-D157-48C1-BCC1-F003BE8420AB}" destId="{43224899-A863-44CC-8032-4621E2222B41}" srcOrd="0" destOrd="0" presId="urn:microsoft.com/office/officeart/2005/8/layout/orgChart1"/>
    <dgm:cxn modelId="{271B6C42-CA5F-445F-A789-3CC093D441CD}" type="presParOf" srcId="{9C7E9F36-D157-48C1-BCC1-F003BE8420AB}" destId="{5C72BAC1-89F8-446B-8277-5DEBF02B2D0D}" srcOrd="1" destOrd="0" presId="urn:microsoft.com/office/officeart/2005/8/layout/orgChart1"/>
    <dgm:cxn modelId="{CFBBA7B9-D905-486A-B445-1ADCB2C7F670}" type="presParOf" srcId="{6E28C18B-11C1-4478-8B9C-CFEC2A2ED879}" destId="{FD176169-7900-4A9D-955A-85C813FC76EA}" srcOrd="1" destOrd="0" presId="urn:microsoft.com/office/officeart/2005/8/layout/orgChart1"/>
    <dgm:cxn modelId="{359891C8-63DF-49CC-A5BA-6BEFE5941D7B}" type="presParOf" srcId="{6E28C18B-11C1-4478-8B9C-CFEC2A2ED879}" destId="{CCF9C622-63DD-474B-BB62-356D6CA0E77E}" srcOrd="2" destOrd="0" presId="urn:microsoft.com/office/officeart/2005/8/layout/orgChart1"/>
    <dgm:cxn modelId="{0B040A0B-6289-4A0B-80DD-E23CD46563EA}" type="presParOf" srcId="{D95B665A-407E-49F4-A3DA-485D21141003}" destId="{76234004-7470-4C33-908F-0F283A3FB975}" srcOrd="10" destOrd="0" presId="urn:microsoft.com/office/officeart/2005/8/layout/orgChart1"/>
    <dgm:cxn modelId="{DCE404BB-1444-4E7D-9753-C2785B383E21}" type="presParOf" srcId="{D95B665A-407E-49F4-A3DA-485D21141003}" destId="{511F4C37-78F3-44AE-B1CD-2C4AF69BBFE8}" srcOrd="11" destOrd="0" presId="urn:microsoft.com/office/officeart/2005/8/layout/orgChart1"/>
    <dgm:cxn modelId="{70C0AF6F-30D3-4CBF-8A39-0DDE391C8EE7}" type="presParOf" srcId="{511F4C37-78F3-44AE-B1CD-2C4AF69BBFE8}" destId="{8EED9B12-D857-4D9D-A12E-4102376291C1}" srcOrd="0" destOrd="0" presId="urn:microsoft.com/office/officeart/2005/8/layout/orgChart1"/>
    <dgm:cxn modelId="{8A1FBBC1-491E-4A55-B793-1D091B619117}" type="presParOf" srcId="{8EED9B12-D857-4D9D-A12E-4102376291C1}" destId="{06AD0C82-433E-4992-A030-A052B2FA04ED}" srcOrd="0" destOrd="0" presId="urn:microsoft.com/office/officeart/2005/8/layout/orgChart1"/>
    <dgm:cxn modelId="{E46E3194-C4E2-4E74-ABAF-AEF1AB3E9DA6}" type="presParOf" srcId="{8EED9B12-D857-4D9D-A12E-4102376291C1}" destId="{560FB7A8-C578-433D-9B15-60A099704441}" srcOrd="1" destOrd="0" presId="urn:microsoft.com/office/officeart/2005/8/layout/orgChart1"/>
    <dgm:cxn modelId="{7F19BC1D-39E1-449C-B543-418B22375591}" type="presParOf" srcId="{511F4C37-78F3-44AE-B1CD-2C4AF69BBFE8}" destId="{18666D81-A0E3-4395-8976-C4D4BB718849}" srcOrd="1" destOrd="0" presId="urn:microsoft.com/office/officeart/2005/8/layout/orgChart1"/>
    <dgm:cxn modelId="{5AFDB54B-C8FC-441A-A358-756D6644D3AF}" type="presParOf" srcId="{511F4C37-78F3-44AE-B1CD-2C4AF69BBFE8}" destId="{002FDE17-37AF-4265-ADB7-D706C64660EF}" srcOrd="2" destOrd="0" presId="urn:microsoft.com/office/officeart/2005/8/layout/orgChart1"/>
    <dgm:cxn modelId="{B110638A-8F27-4599-9CFD-72DAA1C7685D}" type="presParOf" srcId="{D134662D-6C9D-4AB5-B8BA-A9835685BEB1}" destId="{4A5CF88C-4415-42EE-996F-5AB7039F1576}" srcOrd="2" destOrd="0" presId="urn:microsoft.com/office/officeart/2005/8/layout/orgChart1"/>
    <dgm:cxn modelId="{95E66EA7-7812-4E3C-BF6F-7FDB60EDACFE}" type="presParOf" srcId="{25D290A8-BBF5-412C-9926-6D659296FBF5}" destId="{AB9C6B22-BE0D-4229-A980-977DD6C793A3}" srcOrd="2" destOrd="0" presId="urn:microsoft.com/office/officeart/2005/8/layout/orgChart1"/>
    <dgm:cxn modelId="{DFF870AC-C7FD-4278-8E81-80AC60D97DB6}" type="presParOf" srcId="{AB9C6B22-BE0D-4229-A980-977DD6C793A3}" destId="{4205CA7C-FFC2-43FC-9647-095BDCFB7045}" srcOrd="0" destOrd="0" presId="urn:microsoft.com/office/officeart/2005/8/layout/orgChart1"/>
    <dgm:cxn modelId="{13394E62-9B1C-48E5-A4DA-C4D3CC56767E}" type="presParOf" srcId="{AB9C6B22-BE0D-4229-A980-977DD6C793A3}" destId="{A99B31E5-CD49-478A-A54E-1CEF1D7EA22D}" srcOrd="1" destOrd="0" presId="urn:microsoft.com/office/officeart/2005/8/layout/orgChart1"/>
    <dgm:cxn modelId="{0F31EF13-BDE6-472B-8639-D57496DFC22D}" type="presParOf" srcId="{A99B31E5-CD49-478A-A54E-1CEF1D7EA22D}" destId="{58E003F7-042C-410B-A9D8-B6F6F8D9E3EE}" srcOrd="0" destOrd="0" presId="urn:microsoft.com/office/officeart/2005/8/layout/orgChart1"/>
    <dgm:cxn modelId="{5DAE2445-B281-4185-909F-23955BF09776}" type="presParOf" srcId="{58E003F7-042C-410B-A9D8-B6F6F8D9E3EE}" destId="{F1090142-9F65-4D41-91ED-11F0FF39A40C}" srcOrd="0" destOrd="0" presId="urn:microsoft.com/office/officeart/2005/8/layout/orgChart1"/>
    <dgm:cxn modelId="{3EBABA61-59EE-480A-B6E3-92A2226ABEEC}" type="presParOf" srcId="{58E003F7-042C-410B-A9D8-B6F6F8D9E3EE}" destId="{E9907579-B5C6-4A3E-BD58-4625F5699103}" srcOrd="1" destOrd="0" presId="urn:microsoft.com/office/officeart/2005/8/layout/orgChart1"/>
    <dgm:cxn modelId="{834BF566-A2AE-4906-A5C0-AEA607F3FB53}" type="presParOf" srcId="{A99B31E5-CD49-478A-A54E-1CEF1D7EA22D}" destId="{1FD8BAA8-274E-4DF5-B788-2A728BB6DBEA}" srcOrd="1" destOrd="0" presId="urn:microsoft.com/office/officeart/2005/8/layout/orgChart1"/>
    <dgm:cxn modelId="{46F1E11C-5FC8-4DCD-942D-2C244E64B22C}" type="presParOf" srcId="{A99B31E5-CD49-478A-A54E-1CEF1D7EA22D}" destId="{59C20977-B25F-464B-BC4F-88057D565675}" srcOrd="2" destOrd="0" presId="urn:microsoft.com/office/officeart/2005/8/layout/orgChart1"/>
    <dgm:cxn modelId="{073EE50F-0156-42FD-8B6D-B7B648A2F0CB}" type="presParOf" srcId="{9F437CAC-2621-4A32-9E40-13BA8575D300}" destId="{F8359FA5-A135-430F-A34D-383D2D3DB48B}" srcOrd="2" destOrd="0" presId="urn:microsoft.com/office/officeart/2005/8/layout/orgChart1"/>
    <dgm:cxn modelId="{ABB38787-75B4-4565-9A39-EA1FD1425D73}" type="presParOf" srcId="{9F437CAC-2621-4A32-9E40-13BA8575D300}" destId="{4BE906DC-B9FD-45FF-9EAC-5F1935BDFDF3}" srcOrd="3" destOrd="0" presId="urn:microsoft.com/office/officeart/2005/8/layout/orgChart1"/>
    <dgm:cxn modelId="{6303A3FE-FB39-4E55-AD73-78D2CFB7F217}" type="presParOf" srcId="{4BE906DC-B9FD-45FF-9EAC-5F1935BDFDF3}" destId="{1280BD85-ABBB-4DE2-A214-41BA91F941B3}" srcOrd="0" destOrd="0" presId="urn:microsoft.com/office/officeart/2005/8/layout/orgChart1"/>
    <dgm:cxn modelId="{25955D39-9C76-480E-A55A-9EF9BC705B45}" type="presParOf" srcId="{1280BD85-ABBB-4DE2-A214-41BA91F941B3}" destId="{F98BC6AF-1F94-4E9E-A0C5-A84F77052722}" srcOrd="0" destOrd="0" presId="urn:microsoft.com/office/officeart/2005/8/layout/orgChart1"/>
    <dgm:cxn modelId="{244CC18B-8481-4F8A-A83D-66DFC3CDEF6B}" type="presParOf" srcId="{1280BD85-ABBB-4DE2-A214-41BA91F941B3}" destId="{D22124FC-85AB-42CB-83DC-EFB75782ADE7}" srcOrd="1" destOrd="0" presId="urn:microsoft.com/office/officeart/2005/8/layout/orgChart1"/>
    <dgm:cxn modelId="{8D00EE1B-6E1F-4D47-BF7A-056C549FDEF8}" type="presParOf" srcId="{4BE906DC-B9FD-45FF-9EAC-5F1935BDFDF3}" destId="{DBD7FFCB-F081-4585-BD7B-E27225C49BEA}" srcOrd="1" destOrd="0" presId="urn:microsoft.com/office/officeart/2005/8/layout/orgChart1"/>
    <dgm:cxn modelId="{88617EF5-9241-4A71-886A-B78DC5AE59EC}" type="presParOf" srcId="{4BE906DC-B9FD-45FF-9EAC-5F1935BDFDF3}" destId="{3279E3B9-5D8B-498F-A7A7-307B7A99DBE0}" srcOrd="2" destOrd="0" presId="urn:microsoft.com/office/officeart/2005/8/layout/orgChart1"/>
    <dgm:cxn modelId="{5157843C-DDDE-4436-9335-4F5019D98FF8}" type="presParOf" srcId="{9F437CAC-2621-4A32-9E40-13BA8575D300}" destId="{CDABB754-AC0C-46A9-A2B8-6E27534A96CD}" srcOrd="4" destOrd="0" presId="urn:microsoft.com/office/officeart/2005/8/layout/orgChart1"/>
    <dgm:cxn modelId="{9DEE2866-52DA-4037-8CF7-2E7E014CB732}" type="presParOf" srcId="{9F437CAC-2621-4A32-9E40-13BA8575D300}" destId="{0A7295F8-52E6-465C-9961-C067982514DA}" srcOrd="5" destOrd="0" presId="urn:microsoft.com/office/officeart/2005/8/layout/orgChart1"/>
    <dgm:cxn modelId="{6221D81F-547E-4ABA-9FED-7100317E2B1D}" type="presParOf" srcId="{0A7295F8-52E6-465C-9961-C067982514DA}" destId="{7E4A1BB3-9066-4810-8A6C-F05CDAAF072E}" srcOrd="0" destOrd="0" presId="urn:microsoft.com/office/officeart/2005/8/layout/orgChart1"/>
    <dgm:cxn modelId="{A58814EF-3AB7-45A6-B65C-453547F1ABF8}" type="presParOf" srcId="{7E4A1BB3-9066-4810-8A6C-F05CDAAF072E}" destId="{4A18ACDC-3C36-4B0D-B091-3F96F8174CA9}" srcOrd="0" destOrd="0" presId="urn:microsoft.com/office/officeart/2005/8/layout/orgChart1"/>
    <dgm:cxn modelId="{8C510AFA-C815-43B7-89BB-D60F527C6E27}" type="presParOf" srcId="{7E4A1BB3-9066-4810-8A6C-F05CDAAF072E}" destId="{E5BE1609-2120-4BE6-AF0C-549C92171DE5}" srcOrd="1" destOrd="0" presId="urn:microsoft.com/office/officeart/2005/8/layout/orgChart1"/>
    <dgm:cxn modelId="{6435CDC8-A633-4D68-935E-2C80F52415F8}" type="presParOf" srcId="{0A7295F8-52E6-465C-9961-C067982514DA}" destId="{6DF1B4D6-AB1C-4F50-BE71-07E98A2970F2}" srcOrd="1" destOrd="0" presId="urn:microsoft.com/office/officeart/2005/8/layout/orgChart1"/>
    <dgm:cxn modelId="{E39132A5-137A-4F45-A422-F68CD69FE8A0}" type="presParOf" srcId="{6DF1B4D6-AB1C-4F50-BE71-07E98A2970F2}" destId="{5FDD10C5-68AF-4ADD-B8C7-5BA93276B1BC}" srcOrd="0" destOrd="0" presId="urn:microsoft.com/office/officeart/2005/8/layout/orgChart1"/>
    <dgm:cxn modelId="{7D123214-233F-4452-9389-2BB7EB0DAF3F}" type="presParOf" srcId="{6DF1B4D6-AB1C-4F50-BE71-07E98A2970F2}" destId="{1A902F43-5D04-418A-8E2A-B0A55C05A658}" srcOrd="1" destOrd="0" presId="urn:microsoft.com/office/officeart/2005/8/layout/orgChart1"/>
    <dgm:cxn modelId="{B2CA6C66-48DB-4DA6-B587-32FEEB697949}" type="presParOf" srcId="{1A902F43-5D04-418A-8E2A-B0A55C05A658}" destId="{3B052C8C-DA98-4DFE-8C08-C9690C4F0D3E}" srcOrd="0" destOrd="0" presId="urn:microsoft.com/office/officeart/2005/8/layout/orgChart1"/>
    <dgm:cxn modelId="{5732F426-1C20-4C24-B9BD-790E9F786CA0}" type="presParOf" srcId="{3B052C8C-DA98-4DFE-8C08-C9690C4F0D3E}" destId="{0717FB78-403C-46A6-8A38-4744C3EB8B19}" srcOrd="0" destOrd="0" presId="urn:microsoft.com/office/officeart/2005/8/layout/orgChart1"/>
    <dgm:cxn modelId="{2881965C-CF3D-405A-8664-8580450C5775}" type="presParOf" srcId="{3B052C8C-DA98-4DFE-8C08-C9690C4F0D3E}" destId="{7CB19A4A-AF33-4231-A07D-A07317B35D29}" srcOrd="1" destOrd="0" presId="urn:microsoft.com/office/officeart/2005/8/layout/orgChart1"/>
    <dgm:cxn modelId="{2C8C55BE-BED0-40A4-AB5A-637C30B90043}" type="presParOf" srcId="{1A902F43-5D04-418A-8E2A-B0A55C05A658}" destId="{80BC4A12-C4CF-4E15-BDD4-58B5A9EF2D0C}" srcOrd="1" destOrd="0" presId="urn:microsoft.com/office/officeart/2005/8/layout/orgChart1"/>
    <dgm:cxn modelId="{2F752F78-61CA-4255-A9EC-5A60B0BD765E}" type="presParOf" srcId="{1A902F43-5D04-418A-8E2A-B0A55C05A658}" destId="{04457A6E-16F2-4FEE-9856-44365B73B9FC}" srcOrd="2" destOrd="0" presId="urn:microsoft.com/office/officeart/2005/8/layout/orgChart1"/>
    <dgm:cxn modelId="{5C6A8C65-FBCB-4818-B447-57BBD6240B53}" type="presParOf" srcId="{6DF1B4D6-AB1C-4F50-BE71-07E98A2970F2}" destId="{BBE5334A-9749-440D-B39F-9A27D8C786D1}" srcOrd="2" destOrd="0" presId="urn:microsoft.com/office/officeart/2005/8/layout/orgChart1"/>
    <dgm:cxn modelId="{986A36D6-D4D2-475E-A715-F2E238DA108F}" type="presParOf" srcId="{6DF1B4D6-AB1C-4F50-BE71-07E98A2970F2}" destId="{8F15179D-0DEA-4F5A-9811-A8FD7446A3C3}" srcOrd="3" destOrd="0" presId="urn:microsoft.com/office/officeart/2005/8/layout/orgChart1"/>
    <dgm:cxn modelId="{72970CC0-CC28-4745-9CB7-1EE3963C3AD5}" type="presParOf" srcId="{8F15179D-0DEA-4F5A-9811-A8FD7446A3C3}" destId="{E86DF070-0586-420E-B463-38C843C0B113}" srcOrd="0" destOrd="0" presId="urn:microsoft.com/office/officeart/2005/8/layout/orgChart1"/>
    <dgm:cxn modelId="{B67BDD99-D722-460C-A712-60707D18C259}" type="presParOf" srcId="{E86DF070-0586-420E-B463-38C843C0B113}" destId="{6A38BE5E-44ED-4CDA-8A14-B67631DB7799}" srcOrd="0" destOrd="0" presId="urn:microsoft.com/office/officeart/2005/8/layout/orgChart1"/>
    <dgm:cxn modelId="{7A11D06C-E7F3-4660-8934-763B1DA96B50}" type="presParOf" srcId="{E86DF070-0586-420E-B463-38C843C0B113}" destId="{0DDEEAB1-5C30-4BED-A540-89F5E5DF3BA0}" srcOrd="1" destOrd="0" presId="urn:microsoft.com/office/officeart/2005/8/layout/orgChart1"/>
    <dgm:cxn modelId="{6ECBB005-56BF-4070-B746-F9605C83CF51}" type="presParOf" srcId="{8F15179D-0DEA-4F5A-9811-A8FD7446A3C3}" destId="{DF054699-7EC0-4DFB-95B7-ECE73DDE3544}" srcOrd="1" destOrd="0" presId="urn:microsoft.com/office/officeart/2005/8/layout/orgChart1"/>
    <dgm:cxn modelId="{8A4A2AA5-203D-4EBE-A090-71D861D0A665}" type="presParOf" srcId="{8F15179D-0DEA-4F5A-9811-A8FD7446A3C3}" destId="{B4739E83-9A00-4425-B597-95037BF57293}" srcOrd="2" destOrd="0" presId="urn:microsoft.com/office/officeart/2005/8/layout/orgChart1"/>
    <dgm:cxn modelId="{47B34767-8ACB-43BE-B010-2E6EA835D7C4}" type="presParOf" srcId="{6DF1B4D6-AB1C-4F50-BE71-07E98A2970F2}" destId="{B60A2012-94EE-4E56-8CE8-1AD28B738EFD}" srcOrd="4" destOrd="0" presId="urn:microsoft.com/office/officeart/2005/8/layout/orgChart1"/>
    <dgm:cxn modelId="{E22D3C8F-292F-480D-BBAC-CBFFDC04D3B1}" type="presParOf" srcId="{6DF1B4D6-AB1C-4F50-BE71-07E98A2970F2}" destId="{0AA890B1-566F-4CE3-9C9C-D39617669D20}" srcOrd="5" destOrd="0" presId="urn:microsoft.com/office/officeart/2005/8/layout/orgChart1"/>
    <dgm:cxn modelId="{9D603EF2-3447-4ED9-BA67-39154B99221A}" type="presParOf" srcId="{0AA890B1-566F-4CE3-9C9C-D39617669D20}" destId="{F8F3757C-B089-47D5-8E33-0F77B15181DB}" srcOrd="0" destOrd="0" presId="urn:microsoft.com/office/officeart/2005/8/layout/orgChart1"/>
    <dgm:cxn modelId="{175FD6BE-1E6E-4230-814C-B1F69E2FEEF3}" type="presParOf" srcId="{F8F3757C-B089-47D5-8E33-0F77B15181DB}" destId="{256A3A99-50F7-4FD1-8EB0-5CD3068032F5}" srcOrd="0" destOrd="0" presId="urn:microsoft.com/office/officeart/2005/8/layout/orgChart1"/>
    <dgm:cxn modelId="{C5988E34-6064-47D0-9CB4-DD400EA4974C}" type="presParOf" srcId="{F8F3757C-B089-47D5-8E33-0F77B15181DB}" destId="{6BF554D9-D66B-4808-A9BF-3AABFB2B6589}" srcOrd="1" destOrd="0" presId="urn:microsoft.com/office/officeart/2005/8/layout/orgChart1"/>
    <dgm:cxn modelId="{4974DF11-AFDB-42A7-97C4-E287F0AB286E}" type="presParOf" srcId="{0AA890B1-566F-4CE3-9C9C-D39617669D20}" destId="{6988B508-2BC0-43DC-A6D6-D7A2AE9D4339}" srcOrd="1" destOrd="0" presId="urn:microsoft.com/office/officeart/2005/8/layout/orgChart1"/>
    <dgm:cxn modelId="{63F20FA9-D011-491F-A5FF-250B149F74E5}" type="presParOf" srcId="{0AA890B1-566F-4CE3-9C9C-D39617669D20}" destId="{D8F6F2AC-6AF0-4FF8-A793-0CF410813944}" srcOrd="2" destOrd="0" presId="urn:microsoft.com/office/officeart/2005/8/layout/orgChart1"/>
    <dgm:cxn modelId="{49C75B4A-0CFB-4F59-A126-70FD1D575DAE}" type="presParOf" srcId="{D8F6F2AC-6AF0-4FF8-A793-0CF410813944}" destId="{049D4EC3-68D8-46E2-8F4F-06CFF5A3484A}" srcOrd="0" destOrd="0" presId="urn:microsoft.com/office/officeart/2005/8/layout/orgChart1"/>
    <dgm:cxn modelId="{CC0A0CEB-ED0B-40AC-87CF-AC9A4827EBD0}" type="presParOf" srcId="{D8F6F2AC-6AF0-4FF8-A793-0CF410813944}" destId="{35DF77CC-E34B-4E40-9922-AC11871A16FD}" srcOrd="1" destOrd="0" presId="urn:microsoft.com/office/officeart/2005/8/layout/orgChart1"/>
    <dgm:cxn modelId="{2DCC4E6C-953D-4DBC-AE8A-F6313F9599EC}" type="presParOf" srcId="{35DF77CC-E34B-4E40-9922-AC11871A16FD}" destId="{8DCA7C95-4659-4BE9-941F-C732093ED655}" srcOrd="0" destOrd="0" presId="urn:microsoft.com/office/officeart/2005/8/layout/orgChart1"/>
    <dgm:cxn modelId="{813F2A92-6EA4-436F-AD79-4BFA6DD18574}" type="presParOf" srcId="{8DCA7C95-4659-4BE9-941F-C732093ED655}" destId="{4B6C37C6-2F73-4A8C-A7A7-B2A66554CF89}" srcOrd="0" destOrd="0" presId="urn:microsoft.com/office/officeart/2005/8/layout/orgChart1"/>
    <dgm:cxn modelId="{58BEF831-3D65-4D80-8E23-DF18541B87FC}" type="presParOf" srcId="{8DCA7C95-4659-4BE9-941F-C732093ED655}" destId="{155798CC-DE3B-4503-A1E5-30C73BA399BF}" srcOrd="1" destOrd="0" presId="urn:microsoft.com/office/officeart/2005/8/layout/orgChart1"/>
    <dgm:cxn modelId="{255D6646-D6B8-44F0-A304-9D1B4A3BF1CD}" type="presParOf" srcId="{35DF77CC-E34B-4E40-9922-AC11871A16FD}" destId="{940445DF-A60F-4644-9E48-953A8E19D957}" srcOrd="1" destOrd="0" presId="urn:microsoft.com/office/officeart/2005/8/layout/orgChart1"/>
    <dgm:cxn modelId="{70E98CD2-B91E-48E7-8C88-315520D2095B}" type="presParOf" srcId="{35DF77CC-E34B-4E40-9922-AC11871A16FD}" destId="{7C5DAF62-A1AF-44C0-B12B-2B9C7D9D4419}" srcOrd="2" destOrd="0" presId="urn:microsoft.com/office/officeart/2005/8/layout/orgChart1"/>
    <dgm:cxn modelId="{26BDF008-EC4A-435B-B57E-8016B4F1D10B}" type="presParOf" srcId="{6DF1B4D6-AB1C-4F50-BE71-07E98A2970F2}" destId="{E9408F17-0788-41C8-B6A7-B5AF200F6D10}" srcOrd="6" destOrd="0" presId="urn:microsoft.com/office/officeart/2005/8/layout/orgChart1"/>
    <dgm:cxn modelId="{5F0A615C-821F-4DE2-A50F-D7F0921B38AF}" type="presParOf" srcId="{6DF1B4D6-AB1C-4F50-BE71-07E98A2970F2}" destId="{331BEF1E-CFBE-4D00-A481-834BEAABD6CF}" srcOrd="7" destOrd="0" presId="urn:microsoft.com/office/officeart/2005/8/layout/orgChart1"/>
    <dgm:cxn modelId="{B7677C05-D384-403E-8D4D-B06E23733DAE}" type="presParOf" srcId="{331BEF1E-CFBE-4D00-A481-834BEAABD6CF}" destId="{F1317385-936F-475A-B562-BFB5C64F1D6F}" srcOrd="0" destOrd="0" presId="urn:microsoft.com/office/officeart/2005/8/layout/orgChart1"/>
    <dgm:cxn modelId="{27ED932E-5387-4853-8A53-A636D7CE888F}" type="presParOf" srcId="{F1317385-936F-475A-B562-BFB5C64F1D6F}" destId="{B19B0FB9-6E1C-4061-868C-23DECC66F453}" srcOrd="0" destOrd="0" presId="urn:microsoft.com/office/officeart/2005/8/layout/orgChart1"/>
    <dgm:cxn modelId="{B9B3B789-2D8B-4ED4-A079-960039C5B64B}" type="presParOf" srcId="{F1317385-936F-475A-B562-BFB5C64F1D6F}" destId="{2B5D20CE-D52C-4F6A-A760-6C0085CADC7D}" srcOrd="1" destOrd="0" presId="urn:microsoft.com/office/officeart/2005/8/layout/orgChart1"/>
    <dgm:cxn modelId="{108DBA3E-E2F5-483D-90A1-76EADEB6CCF0}" type="presParOf" srcId="{331BEF1E-CFBE-4D00-A481-834BEAABD6CF}" destId="{BD1B083A-187C-4CB2-BAB9-BF37D0B69686}" srcOrd="1" destOrd="0" presId="urn:microsoft.com/office/officeart/2005/8/layout/orgChart1"/>
    <dgm:cxn modelId="{8404CFF8-B4A1-4B50-BCD9-09699C7192EE}" type="presParOf" srcId="{331BEF1E-CFBE-4D00-A481-834BEAABD6CF}" destId="{70F057CF-7866-460A-B88E-D9D6A5887F8E}" srcOrd="2" destOrd="0" presId="urn:microsoft.com/office/officeart/2005/8/layout/orgChart1"/>
    <dgm:cxn modelId="{3229C06F-885E-4B79-9372-BD3D3052A548}" type="presParOf" srcId="{6DF1B4D6-AB1C-4F50-BE71-07E98A2970F2}" destId="{B2FEA6F6-262E-4888-B093-AC8E8FDD8653}" srcOrd="8" destOrd="0" presId="urn:microsoft.com/office/officeart/2005/8/layout/orgChart1"/>
    <dgm:cxn modelId="{044AC168-4E92-4BC9-A6B2-C2BF708ADF6A}" type="presParOf" srcId="{6DF1B4D6-AB1C-4F50-BE71-07E98A2970F2}" destId="{6329BF55-91FF-45FB-8F2E-B7C893040805}" srcOrd="9" destOrd="0" presId="urn:microsoft.com/office/officeart/2005/8/layout/orgChart1"/>
    <dgm:cxn modelId="{99280E80-B9ED-4C01-ADDB-498E7CB4FE86}" type="presParOf" srcId="{6329BF55-91FF-45FB-8F2E-B7C893040805}" destId="{C3684B1B-3939-46F2-B6F0-C1F7BEE056C9}" srcOrd="0" destOrd="0" presId="urn:microsoft.com/office/officeart/2005/8/layout/orgChart1"/>
    <dgm:cxn modelId="{6FE61197-522A-4127-80B2-294E91A74F2B}" type="presParOf" srcId="{C3684B1B-3939-46F2-B6F0-C1F7BEE056C9}" destId="{1AD65947-64A8-4BB3-86A4-CAF5F96E6C5D}" srcOrd="0" destOrd="0" presId="urn:microsoft.com/office/officeart/2005/8/layout/orgChart1"/>
    <dgm:cxn modelId="{921E3460-22A9-46EC-93EC-699D120B6959}" type="presParOf" srcId="{C3684B1B-3939-46F2-B6F0-C1F7BEE056C9}" destId="{D6FA8BA6-08A5-4A19-987F-B4FA5D70F629}" srcOrd="1" destOrd="0" presId="urn:microsoft.com/office/officeart/2005/8/layout/orgChart1"/>
    <dgm:cxn modelId="{48C76B48-4FF8-46CC-A57A-927770AAF3D3}" type="presParOf" srcId="{6329BF55-91FF-45FB-8F2E-B7C893040805}" destId="{1166C6EF-F570-4D64-8E0D-5BB869C28431}" srcOrd="1" destOrd="0" presId="urn:microsoft.com/office/officeart/2005/8/layout/orgChart1"/>
    <dgm:cxn modelId="{81B638D6-0338-41F0-9603-9F85E109FE43}" type="presParOf" srcId="{6329BF55-91FF-45FB-8F2E-B7C893040805}" destId="{E8A96244-CACD-44CC-8647-02AAC9244F21}" srcOrd="2" destOrd="0" presId="urn:microsoft.com/office/officeart/2005/8/layout/orgChart1"/>
    <dgm:cxn modelId="{4CE8580C-E70D-4083-9F79-E7ADDE68F7E3}" type="presParOf" srcId="{0A7295F8-52E6-465C-9961-C067982514DA}" destId="{F74A0F58-CACB-46E5-86B9-47A0DACFDBA3}" srcOrd="2" destOrd="0" presId="urn:microsoft.com/office/officeart/2005/8/layout/orgChart1"/>
    <dgm:cxn modelId="{815A36C2-24F2-4B6B-A6E8-164FBFB22F37}" type="presParOf" srcId="{F74A0F58-CACB-46E5-86B9-47A0DACFDBA3}" destId="{5849AABB-9480-4F72-AA21-993CF934B421}" srcOrd="0" destOrd="0" presId="urn:microsoft.com/office/officeart/2005/8/layout/orgChart1"/>
    <dgm:cxn modelId="{B365C554-3188-40AA-851D-64F10F720A11}" type="presParOf" srcId="{F74A0F58-CACB-46E5-86B9-47A0DACFDBA3}" destId="{62905DB3-86A2-40E8-9330-4496192B0D63}" srcOrd="1" destOrd="0" presId="urn:microsoft.com/office/officeart/2005/8/layout/orgChart1"/>
    <dgm:cxn modelId="{A629121B-EDE2-4C88-9819-CD825D4691CE}" type="presParOf" srcId="{62905DB3-86A2-40E8-9330-4496192B0D63}" destId="{24C4A7AE-2B09-4DFD-93E6-09A34DA02052}" srcOrd="0" destOrd="0" presId="urn:microsoft.com/office/officeart/2005/8/layout/orgChart1"/>
    <dgm:cxn modelId="{D262D151-38E3-43DD-B0AC-09413948B242}" type="presParOf" srcId="{24C4A7AE-2B09-4DFD-93E6-09A34DA02052}" destId="{51082FE2-3BE7-485C-B2F7-E309F276628B}" srcOrd="0" destOrd="0" presId="urn:microsoft.com/office/officeart/2005/8/layout/orgChart1"/>
    <dgm:cxn modelId="{6FEC1E19-B617-4D3F-B899-215F11AC1E53}" type="presParOf" srcId="{24C4A7AE-2B09-4DFD-93E6-09A34DA02052}" destId="{61E74A1D-062A-4CF6-8AF7-859B8AA24355}" srcOrd="1" destOrd="0" presId="urn:microsoft.com/office/officeart/2005/8/layout/orgChart1"/>
    <dgm:cxn modelId="{7685E621-3A10-48E9-9420-CC7C1A4EF1DE}" type="presParOf" srcId="{62905DB3-86A2-40E8-9330-4496192B0D63}" destId="{47319486-43A6-4889-A945-45A41D027AF2}" srcOrd="1" destOrd="0" presId="urn:microsoft.com/office/officeart/2005/8/layout/orgChart1"/>
    <dgm:cxn modelId="{BE94DA75-07F5-45B7-82B6-A9F2D8869034}" type="presParOf" srcId="{62905DB3-86A2-40E8-9330-4496192B0D63}" destId="{66C35654-5144-435C-A251-6EF1F5737871}" srcOrd="2" destOrd="0" presId="urn:microsoft.com/office/officeart/2005/8/layout/orgChart1"/>
    <dgm:cxn modelId="{CD9132F9-A8FA-4528-AA4B-5E64F81E673F}" type="presParOf" srcId="{F74A0F58-CACB-46E5-86B9-47A0DACFDBA3}" destId="{FA63423D-BFCA-45F4-AEAF-BB49356001F5}" srcOrd="2" destOrd="0" presId="urn:microsoft.com/office/officeart/2005/8/layout/orgChart1"/>
    <dgm:cxn modelId="{EC8220FC-92FB-4B65-BE37-09D033BFF4D8}" type="presParOf" srcId="{F74A0F58-CACB-46E5-86B9-47A0DACFDBA3}" destId="{105E7780-E464-4725-9F38-32E7FD876183}" srcOrd="3" destOrd="0" presId="urn:microsoft.com/office/officeart/2005/8/layout/orgChart1"/>
    <dgm:cxn modelId="{3870AB6A-F90A-47C6-94D6-4FC34C4A34A4}" type="presParOf" srcId="{105E7780-E464-4725-9F38-32E7FD876183}" destId="{0D5340E9-264A-48CF-9038-DBBB6EB5DD0C}" srcOrd="0" destOrd="0" presId="urn:microsoft.com/office/officeart/2005/8/layout/orgChart1"/>
    <dgm:cxn modelId="{F560AA93-C71C-4F6E-8CED-0139F803037C}" type="presParOf" srcId="{0D5340E9-264A-48CF-9038-DBBB6EB5DD0C}" destId="{60C592C6-2825-49B4-B243-8E69E630F7D3}" srcOrd="0" destOrd="0" presId="urn:microsoft.com/office/officeart/2005/8/layout/orgChart1"/>
    <dgm:cxn modelId="{FD2F87C5-F127-4D4B-B9F1-E3E987516EAB}" type="presParOf" srcId="{0D5340E9-264A-48CF-9038-DBBB6EB5DD0C}" destId="{F36DA24A-D081-4842-BF42-77A88FE368CF}" srcOrd="1" destOrd="0" presId="urn:microsoft.com/office/officeart/2005/8/layout/orgChart1"/>
    <dgm:cxn modelId="{B8782544-BEE9-4E86-BAE6-B8C238E5F5F1}" type="presParOf" srcId="{105E7780-E464-4725-9F38-32E7FD876183}" destId="{A3B77C33-6810-4362-8D81-57ED2FF9954C}" srcOrd="1" destOrd="0" presId="urn:microsoft.com/office/officeart/2005/8/layout/orgChart1"/>
    <dgm:cxn modelId="{2286D5A3-4158-443F-9C3A-335D8A47A267}" type="presParOf" srcId="{105E7780-E464-4725-9F38-32E7FD876183}" destId="{82FD05F6-4E35-4093-8725-175A32AD3863}" srcOrd="2" destOrd="0" presId="urn:microsoft.com/office/officeart/2005/8/layout/orgChart1"/>
    <dgm:cxn modelId="{3DB01C36-8D9A-4019-B80B-0EE9037B75FE}" type="presParOf" srcId="{9F437CAC-2621-4A32-9E40-13BA8575D300}" destId="{12CCF7EB-1844-4AA4-AE0B-753B6F835CB5}" srcOrd="6" destOrd="0" presId="urn:microsoft.com/office/officeart/2005/8/layout/orgChart1"/>
    <dgm:cxn modelId="{40F91E57-2A83-4D7E-9A03-37FA21D09ED2}" type="presParOf" srcId="{9F437CAC-2621-4A32-9E40-13BA8575D300}" destId="{84976B04-C9A4-45E1-B96A-B35A48C92910}" srcOrd="7" destOrd="0" presId="urn:microsoft.com/office/officeart/2005/8/layout/orgChart1"/>
    <dgm:cxn modelId="{FFE7E0AD-667C-4799-8DFD-CBDA67DD0AD0}" type="presParOf" srcId="{84976B04-C9A4-45E1-B96A-B35A48C92910}" destId="{5C59E5CC-23CB-4EBA-8A57-EE3971FAB2E9}" srcOrd="0" destOrd="0" presId="urn:microsoft.com/office/officeart/2005/8/layout/orgChart1"/>
    <dgm:cxn modelId="{99250731-9F63-4FCB-BC9A-5020696F8A35}" type="presParOf" srcId="{5C59E5CC-23CB-4EBA-8A57-EE3971FAB2E9}" destId="{763258B5-8423-4DA3-8592-4BB01FF2D322}" srcOrd="0" destOrd="0" presId="urn:microsoft.com/office/officeart/2005/8/layout/orgChart1"/>
    <dgm:cxn modelId="{D8D7190D-9FE7-4C04-A3B9-EFF2743228BC}" type="presParOf" srcId="{5C59E5CC-23CB-4EBA-8A57-EE3971FAB2E9}" destId="{4BB004EF-5F83-41D9-9E8E-D9106CBD4E71}" srcOrd="1" destOrd="0" presId="urn:microsoft.com/office/officeart/2005/8/layout/orgChart1"/>
    <dgm:cxn modelId="{C30348C9-BBE2-4249-A2C2-15F031EF7280}" type="presParOf" srcId="{84976B04-C9A4-45E1-B96A-B35A48C92910}" destId="{938A8ABB-A363-45EA-8C4D-B0D4EA18D355}" srcOrd="1" destOrd="0" presId="urn:microsoft.com/office/officeart/2005/8/layout/orgChart1"/>
    <dgm:cxn modelId="{72C6A617-5F5E-4030-9979-52F728DAAF9C}" type="presParOf" srcId="{84976B04-C9A4-45E1-B96A-B35A48C92910}" destId="{C4B56C60-EFA9-407D-AFA4-9F7609869BDF}" srcOrd="2" destOrd="0" presId="urn:microsoft.com/office/officeart/2005/8/layout/orgChart1"/>
    <dgm:cxn modelId="{C0BC20FD-0DE6-4D09-8FB0-AD10B16A618E}" type="presParOf" srcId="{9F437CAC-2621-4A32-9E40-13BA8575D300}" destId="{3F5417D8-354B-4443-BA28-058CE6FA3D83}" srcOrd="8" destOrd="0" presId="urn:microsoft.com/office/officeart/2005/8/layout/orgChart1"/>
    <dgm:cxn modelId="{6B9A17C4-021B-4EF2-BD6B-0C665BFBA5FC}" type="presParOf" srcId="{9F437CAC-2621-4A32-9E40-13BA8575D300}" destId="{D089DF16-B520-4A86-A935-08B94831EAA4}" srcOrd="9" destOrd="0" presId="urn:microsoft.com/office/officeart/2005/8/layout/orgChart1"/>
    <dgm:cxn modelId="{37891627-09A9-478E-958A-44A0F43CFEAA}" type="presParOf" srcId="{D089DF16-B520-4A86-A935-08B94831EAA4}" destId="{FC0F2493-286F-41D0-882B-1EA0E093AF1C}" srcOrd="0" destOrd="0" presId="urn:microsoft.com/office/officeart/2005/8/layout/orgChart1"/>
    <dgm:cxn modelId="{B8B6C79A-2718-4176-83BD-E5421849C814}" type="presParOf" srcId="{FC0F2493-286F-41D0-882B-1EA0E093AF1C}" destId="{A5F93B56-8851-4CD9-BF32-D2CCFE74E5CB}" srcOrd="0" destOrd="0" presId="urn:microsoft.com/office/officeart/2005/8/layout/orgChart1"/>
    <dgm:cxn modelId="{07A6603E-9988-4316-A6C9-B2FE7876F047}" type="presParOf" srcId="{FC0F2493-286F-41D0-882B-1EA0E093AF1C}" destId="{4393044C-27EA-4B48-84D1-F7085153FC92}" srcOrd="1" destOrd="0" presId="urn:microsoft.com/office/officeart/2005/8/layout/orgChart1"/>
    <dgm:cxn modelId="{CEC75D05-1282-47C0-BEF4-B13E3493A6E0}" type="presParOf" srcId="{D089DF16-B520-4A86-A935-08B94831EAA4}" destId="{09284148-8FC7-4827-9324-FBF2201D553E}" srcOrd="1" destOrd="0" presId="urn:microsoft.com/office/officeart/2005/8/layout/orgChart1"/>
    <dgm:cxn modelId="{2C735495-4B0A-4CEB-A718-754A47FF591D}" type="presParOf" srcId="{D089DF16-B520-4A86-A935-08B94831EAA4}" destId="{1C47EB62-AF20-41AA-A57A-1C72132A7494}" srcOrd="2" destOrd="0" presId="urn:microsoft.com/office/officeart/2005/8/layout/orgChart1"/>
    <dgm:cxn modelId="{7F2E2DB9-8EED-424F-A48D-D604C3D5F5AD}" type="presParOf" srcId="{9F437CAC-2621-4A32-9E40-13BA8575D300}" destId="{5DF378F0-6CCA-404E-8477-6440F42A6C4F}" srcOrd="10" destOrd="0" presId="urn:microsoft.com/office/officeart/2005/8/layout/orgChart1"/>
    <dgm:cxn modelId="{6E6C7240-DE40-4EDA-9391-227FBA51C220}" type="presParOf" srcId="{9F437CAC-2621-4A32-9E40-13BA8575D300}" destId="{693B450D-F42F-43DB-BC28-E6E35B184E87}" srcOrd="11" destOrd="0" presId="urn:microsoft.com/office/officeart/2005/8/layout/orgChart1"/>
    <dgm:cxn modelId="{728000CB-A4D2-4C69-BF92-293EA318F285}" type="presParOf" srcId="{693B450D-F42F-43DB-BC28-E6E35B184E87}" destId="{A225D3FD-9770-4DDC-9681-6BB05C714FEA}" srcOrd="0" destOrd="0" presId="urn:microsoft.com/office/officeart/2005/8/layout/orgChart1"/>
    <dgm:cxn modelId="{6363201C-73B5-43FF-A2A9-ACD76FF3A09F}" type="presParOf" srcId="{A225D3FD-9770-4DDC-9681-6BB05C714FEA}" destId="{68402BA3-CD3A-4103-8047-A444DCA854AF}" srcOrd="0" destOrd="0" presId="urn:microsoft.com/office/officeart/2005/8/layout/orgChart1"/>
    <dgm:cxn modelId="{A465CB34-E824-433A-931B-34D10B8D790A}" type="presParOf" srcId="{A225D3FD-9770-4DDC-9681-6BB05C714FEA}" destId="{5387ED87-CDA6-48E8-BD75-1030A40EBCC5}" srcOrd="1" destOrd="0" presId="urn:microsoft.com/office/officeart/2005/8/layout/orgChart1"/>
    <dgm:cxn modelId="{8E4D7BBF-7D10-48DB-8A10-B6C7CA90D1BD}" type="presParOf" srcId="{693B450D-F42F-43DB-BC28-E6E35B184E87}" destId="{D13CF903-1FA8-4B9B-943E-0F477530DA66}" srcOrd="1" destOrd="0" presId="urn:microsoft.com/office/officeart/2005/8/layout/orgChart1"/>
    <dgm:cxn modelId="{161C0517-61C6-4EB1-9EC6-52302BA349B3}" type="presParOf" srcId="{693B450D-F42F-43DB-BC28-E6E35B184E87}" destId="{C4B53760-B69F-4623-AF2C-D7D11A96C408}" srcOrd="2" destOrd="0" presId="urn:microsoft.com/office/officeart/2005/8/layout/orgChart1"/>
    <dgm:cxn modelId="{2D86F76A-7275-41E0-A183-4820BE4E4A5E}" type="presParOf" srcId="{B408EAA8-A959-42EE-941E-04F3B24443F3}" destId="{27E7CCA2-D37E-4A5F-AF45-0842DFF0E4F0}" srcOrd="2" destOrd="0" presId="urn:microsoft.com/office/officeart/2005/8/layout/orgChart1"/>
    <dgm:cxn modelId="{AA7DE3B6-BD31-45B3-87A6-A9CB1EB32F68}" type="presParOf" srcId="{27E7CCA2-D37E-4A5F-AF45-0842DFF0E4F0}" destId="{AE30D16B-D56D-4A04-B20A-82CBF4EB00C4}" srcOrd="0" destOrd="0" presId="urn:microsoft.com/office/officeart/2005/8/layout/orgChart1"/>
    <dgm:cxn modelId="{5FD79E71-47ED-472B-9333-173E08FFC237}" type="presParOf" srcId="{27E7CCA2-D37E-4A5F-AF45-0842DFF0E4F0}" destId="{8448E0A7-D22F-4C83-8022-82F101D821A1}" srcOrd="1" destOrd="0" presId="urn:microsoft.com/office/officeart/2005/8/layout/orgChart1"/>
    <dgm:cxn modelId="{5B6334BB-905D-4C48-9A4E-45FCD5A3732E}" type="presParOf" srcId="{8448E0A7-D22F-4C83-8022-82F101D821A1}" destId="{F9A5F898-9A23-4B16-B125-EBB5012D1535}" srcOrd="0" destOrd="0" presId="urn:microsoft.com/office/officeart/2005/8/layout/orgChart1"/>
    <dgm:cxn modelId="{3133D226-09F8-482D-89ED-ED1DE0FC22E5}" type="presParOf" srcId="{F9A5F898-9A23-4B16-B125-EBB5012D1535}" destId="{73D4507C-05ED-46D7-A826-60B88FC43292}" srcOrd="0" destOrd="0" presId="urn:microsoft.com/office/officeart/2005/8/layout/orgChart1"/>
    <dgm:cxn modelId="{68EB5641-10AD-4D24-8CCE-74C9A5F20E02}" type="presParOf" srcId="{F9A5F898-9A23-4B16-B125-EBB5012D1535}" destId="{9EB780C0-DC25-4E45-BB18-3FFA48841015}" srcOrd="1" destOrd="0" presId="urn:microsoft.com/office/officeart/2005/8/layout/orgChart1"/>
    <dgm:cxn modelId="{61FE2D9A-1DEB-4CDA-BF5F-38BC0FA00DEA}" type="presParOf" srcId="{8448E0A7-D22F-4C83-8022-82F101D821A1}" destId="{FCCD3782-46F5-47F7-8522-0F3A0B699CF2}" srcOrd="1" destOrd="0" presId="urn:microsoft.com/office/officeart/2005/8/layout/orgChart1"/>
    <dgm:cxn modelId="{7CAE2213-4FA9-4D15-9680-5956E94E978B}" type="presParOf" srcId="{8448E0A7-D22F-4C83-8022-82F101D821A1}" destId="{6599DFFC-AC76-4381-815E-41138B572FD5}" srcOrd="2" destOrd="0" presId="urn:microsoft.com/office/officeart/2005/8/layout/orgChart1"/>
    <dgm:cxn modelId="{D79FD262-42F0-45DF-9AB3-239017B190AA}" type="presParOf" srcId="{27E7CCA2-D37E-4A5F-AF45-0842DFF0E4F0}" destId="{7030F834-AC76-467D-8F25-865BD1A7A92C}" srcOrd="2" destOrd="0" presId="urn:microsoft.com/office/officeart/2005/8/layout/orgChart1"/>
    <dgm:cxn modelId="{0CE4B1B2-E6DD-4887-B48D-C8FA13FD75CE}" type="presParOf" srcId="{27E7CCA2-D37E-4A5F-AF45-0842DFF0E4F0}" destId="{D2C37BC7-82FD-4274-AD92-CA5A3C6EBC19}" srcOrd="3" destOrd="0" presId="urn:microsoft.com/office/officeart/2005/8/layout/orgChart1"/>
    <dgm:cxn modelId="{2FC296C7-AA64-41D6-AEE0-C7F44FEA1F45}" type="presParOf" srcId="{D2C37BC7-82FD-4274-AD92-CA5A3C6EBC19}" destId="{5288700C-C98A-4B63-ABB6-878FD67AEB1C}" srcOrd="0" destOrd="0" presId="urn:microsoft.com/office/officeart/2005/8/layout/orgChart1"/>
    <dgm:cxn modelId="{59F9CBC2-4CBB-4A2D-94C9-D4377348A7D4}" type="presParOf" srcId="{5288700C-C98A-4B63-ABB6-878FD67AEB1C}" destId="{B79A0718-F96F-47D6-AB28-F1493FEB062A}" srcOrd="0" destOrd="0" presId="urn:microsoft.com/office/officeart/2005/8/layout/orgChart1"/>
    <dgm:cxn modelId="{65975736-1B0B-477F-86C2-0D8E5422FF3B}" type="presParOf" srcId="{5288700C-C98A-4B63-ABB6-878FD67AEB1C}" destId="{C789E9DE-A9C9-4B48-951B-B1279D3D0D2C}" srcOrd="1" destOrd="0" presId="urn:microsoft.com/office/officeart/2005/8/layout/orgChart1"/>
    <dgm:cxn modelId="{6860E282-CDD9-4A82-BC9D-EF446F0C1708}" type="presParOf" srcId="{D2C37BC7-82FD-4274-AD92-CA5A3C6EBC19}" destId="{85E274A1-0E97-4C8D-8FAD-D297AC53EFC2}" srcOrd="1" destOrd="0" presId="urn:microsoft.com/office/officeart/2005/8/layout/orgChart1"/>
    <dgm:cxn modelId="{F6B04381-69CB-410C-8B1B-F846DD269658}" type="presParOf" srcId="{D2C37BC7-82FD-4274-AD92-CA5A3C6EBC19}" destId="{D19D20E1-1307-43B1-BE30-951C81CD4A71}" srcOrd="2" destOrd="0" presId="urn:microsoft.com/office/officeart/2005/8/layout/orgChart1"/>
    <dgm:cxn modelId="{71071E09-952D-4FDB-9AB5-205EF8B36A88}" type="presParOf" srcId="{1D3B93ED-B4F1-41FA-A98A-46345BF65A5C}" destId="{F8F37269-6F1A-470A-B471-5B7A55B362C0}" srcOrd="2" destOrd="0" presId="urn:microsoft.com/office/officeart/2005/8/layout/orgChart1"/>
    <dgm:cxn modelId="{EBE788A5-1208-4E6B-9ACB-36CD9FF5C7A9}" type="presParOf" srcId="{1D3B93ED-B4F1-41FA-A98A-46345BF65A5C}" destId="{F1F5A959-841A-4F40-9E9B-22F7F1669CFD}" srcOrd="3" destOrd="0" presId="urn:microsoft.com/office/officeart/2005/8/layout/orgChart1"/>
    <dgm:cxn modelId="{01A9F7BA-01D8-43A0-9674-DD737E8C2F94}" type="presParOf" srcId="{F1F5A959-841A-4F40-9E9B-22F7F1669CFD}" destId="{EFFE77E3-EE2E-459B-918A-22350EACAE73}" srcOrd="0" destOrd="0" presId="urn:microsoft.com/office/officeart/2005/8/layout/orgChart1"/>
    <dgm:cxn modelId="{2EBB2924-79CF-4D48-9BB1-3C5527CBF892}" type="presParOf" srcId="{EFFE77E3-EE2E-459B-918A-22350EACAE73}" destId="{E2934128-DF8F-4FD5-B8AA-B62C04021E35}" srcOrd="0" destOrd="0" presId="urn:microsoft.com/office/officeart/2005/8/layout/orgChart1"/>
    <dgm:cxn modelId="{424AC8B8-6865-459F-8193-3F38F1EAB342}" type="presParOf" srcId="{EFFE77E3-EE2E-459B-918A-22350EACAE73}" destId="{99439C58-BD8E-4920-A645-534AF72DC099}" srcOrd="1" destOrd="0" presId="urn:microsoft.com/office/officeart/2005/8/layout/orgChart1"/>
    <dgm:cxn modelId="{B97D6FB2-791E-4BBE-ABDE-7897B3BE352E}" type="presParOf" srcId="{F1F5A959-841A-4F40-9E9B-22F7F1669CFD}" destId="{AAFB54CE-D868-4EC1-9E61-E08BAB20764C}" srcOrd="1" destOrd="0" presId="urn:microsoft.com/office/officeart/2005/8/layout/orgChart1"/>
    <dgm:cxn modelId="{65AFB390-1900-4858-9268-934420A07A7F}" type="presParOf" srcId="{F1F5A959-841A-4F40-9E9B-22F7F1669CFD}" destId="{7A0A4100-569C-42A8-A941-C63976873E5E}" srcOrd="2" destOrd="0" presId="urn:microsoft.com/office/officeart/2005/8/layout/orgChart1"/>
    <dgm:cxn modelId="{35685F2F-D7AE-4C2B-9766-ADD2804BBE16}" type="presParOf" srcId="{BB79230C-7071-4878-A977-8DC2B132646C}" destId="{2D0EB3D4-4430-4161-BB89-A70B9AE1257A}" srcOrd="2" destOrd="0" presId="urn:microsoft.com/office/officeart/2005/8/layout/orgChart1"/>
    <dgm:cxn modelId="{FF3C029F-D930-470B-A825-0ABA6002A958}" type="presParOf" srcId="{7DB589A4-1532-42C7-8D55-0D6F900E4293}" destId="{5AC606B3-2875-47CC-91D6-7777E1DE9B21}" srcOrd="1" destOrd="0" presId="urn:microsoft.com/office/officeart/2005/8/layout/orgChart1"/>
    <dgm:cxn modelId="{3A1A990E-1785-4508-8FD3-EA382F20A632}" type="presParOf" srcId="{5AC606B3-2875-47CC-91D6-7777E1DE9B21}" destId="{4061EAAE-FED3-4EB3-A479-90D558A8A683}" srcOrd="0" destOrd="0" presId="urn:microsoft.com/office/officeart/2005/8/layout/orgChart1"/>
    <dgm:cxn modelId="{83C81D88-C8F5-4691-AE06-68EA84DDCEF8}" type="presParOf" srcId="{4061EAAE-FED3-4EB3-A479-90D558A8A683}" destId="{D00E62CE-2551-49AA-A303-6F4E1BD2308F}" srcOrd="0" destOrd="0" presId="urn:microsoft.com/office/officeart/2005/8/layout/orgChart1"/>
    <dgm:cxn modelId="{472D6CDF-5C69-4AD8-BCD2-4FDF1408D5F0}" type="presParOf" srcId="{4061EAAE-FED3-4EB3-A479-90D558A8A683}" destId="{84AB690C-C561-4744-82A5-BAAD6DA1E056}" srcOrd="1" destOrd="0" presId="urn:microsoft.com/office/officeart/2005/8/layout/orgChart1"/>
    <dgm:cxn modelId="{6378A813-66D0-4390-8997-CD731BA7DE7F}" type="presParOf" srcId="{5AC606B3-2875-47CC-91D6-7777E1DE9B21}" destId="{34C59B46-479D-4D60-A3D3-D89338368BBF}" srcOrd="1" destOrd="0" presId="urn:microsoft.com/office/officeart/2005/8/layout/orgChart1"/>
    <dgm:cxn modelId="{41FD1EC7-1BC2-4C5B-9D0C-80CCF4D0DF45}" type="presParOf" srcId="{5AC606B3-2875-47CC-91D6-7777E1DE9B21}" destId="{36783516-298F-456D-BD4E-A7469615E106}" srcOrd="2" destOrd="0" presId="urn:microsoft.com/office/officeart/2005/8/layout/orgChart1"/>
    <dgm:cxn modelId="{7CB6EFCB-F1BA-428D-8E1C-AF3A3215F770}" type="presParOf" srcId="{7DB589A4-1532-42C7-8D55-0D6F900E4293}" destId="{ED6E77F2-5FC1-4BEE-9348-F44573ADC9F9}" srcOrd="2" destOrd="0" presId="urn:microsoft.com/office/officeart/2005/8/layout/orgChart1"/>
    <dgm:cxn modelId="{FFFE763F-7863-4D16-AAC7-5118293F8547}" type="presParOf" srcId="{ED6E77F2-5FC1-4BEE-9348-F44573ADC9F9}" destId="{D65E704B-52EC-4508-BA77-343EDE95799E}" srcOrd="0" destOrd="0" presId="urn:microsoft.com/office/officeart/2005/8/layout/orgChart1"/>
    <dgm:cxn modelId="{4E9B797C-5BF2-4635-A94C-76236FD43174}" type="presParOf" srcId="{D65E704B-52EC-4508-BA77-343EDE95799E}" destId="{B5760BCF-3E92-4D31-A823-8F6DBD496BF5}" srcOrd="0" destOrd="0" presId="urn:microsoft.com/office/officeart/2005/8/layout/orgChart1"/>
    <dgm:cxn modelId="{BC493A76-5B12-4344-9656-BA244103174A}" type="presParOf" srcId="{D65E704B-52EC-4508-BA77-343EDE95799E}" destId="{E32D909A-48FD-4250-B9CC-678073D057E9}" srcOrd="1" destOrd="0" presId="urn:microsoft.com/office/officeart/2005/8/layout/orgChart1"/>
    <dgm:cxn modelId="{1C50DE0E-DD1E-47ED-B82F-7C45BA4EE578}" type="presParOf" srcId="{ED6E77F2-5FC1-4BEE-9348-F44573ADC9F9}" destId="{DBA5DB16-3116-4BAA-AE89-AC2CD3B694C7}" srcOrd="1" destOrd="0" presId="urn:microsoft.com/office/officeart/2005/8/layout/orgChart1"/>
    <dgm:cxn modelId="{A3CAEDA9-BF49-4BB5-A06E-B0007B7DAD4B}" type="presParOf" srcId="{ED6E77F2-5FC1-4BEE-9348-F44573ADC9F9}" destId="{8EB28D6A-7DBA-4BA6-ADD6-13CC67BB35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37269-6F1A-470A-B471-5B7A55B362C0}">
      <dsp:nvSpPr>
        <dsp:cNvPr id="0" name=""/>
        <dsp:cNvSpPr/>
      </dsp:nvSpPr>
      <dsp:spPr>
        <a:xfrm>
          <a:off x="4440110" y="702405"/>
          <a:ext cx="1310408" cy="379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035"/>
              </a:lnTo>
              <a:lnTo>
                <a:pt x="1310408" y="264035"/>
              </a:lnTo>
              <a:lnTo>
                <a:pt x="1310408" y="3791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0F834-AC76-467D-8F25-865BD1A7A92C}">
      <dsp:nvSpPr>
        <dsp:cNvPr id="0" name=""/>
        <dsp:cNvSpPr/>
      </dsp:nvSpPr>
      <dsp:spPr>
        <a:xfrm>
          <a:off x="3791107" y="1626707"/>
          <a:ext cx="115151" cy="504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471"/>
              </a:lnTo>
              <a:lnTo>
                <a:pt x="115151" y="504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0D16B-D56D-4A04-B20A-82CBF4EB00C4}">
      <dsp:nvSpPr>
        <dsp:cNvPr id="0" name=""/>
        <dsp:cNvSpPr/>
      </dsp:nvSpPr>
      <dsp:spPr>
        <a:xfrm>
          <a:off x="3675956" y="1626707"/>
          <a:ext cx="115151" cy="504471"/>
        </a:xfrm>
        <a:custGeom>
          <a:avLst/>
          <a:gdLst/>
          <a:ahLst/>
          <a:cxnLst/>
          <a:rect l="0" t="0" r="0" b="0"/>
          <a:pathLst>
            <a:path>
              <a:moveTo>
                <a:pt x="115151" y="0"/>
              </a:moveTo>
              <a:lnTo>
                <a:pt x="115151" y="504471"/>
              </a:lnTo>
              <a:lnTo>
                <a:pt x="0" y="504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378F0-6CCA-404E-8477-6440F42A6C4F}">
      <dsp:nvSpPr>
        <dsp:cNvPr id="0" name=""/>
        <dsp:cNvSpPr/>
      </dsp:nvSpPr>
      <dsp:spPr>
        <a:xfrm>
          <a:off x="2519658" y="1626707"/>
          <a:ext cx="1271449" cy="989833"/>
        </a:xfrm>
        <a:custGeom>
          <a:avLst/>
          <a:gdLst/>
          <a:ahLst/>
          <a:cxnLst/>
          <a:rect l="0" t="0" r="0" b="0"/>
          <a:pathLst>
            <a:path>
              <a:moveTo>
                <a:pt x="1271449" y="0"/>
              </a:moveTo>
              <a:lnTo>
                <a:pt x="1271449" y="874682"/>
              </a:lnTo>
              <a:lnTo>
                <a:pt x="0" y="874682"/>
              </a:lnTo>
              <a:lnTo>
                <a:pt x="0" y="989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417D8-354B-4443-BA28-058CE6FA3D83}">
      <dsp:nvSpPr>
        <dsp:cNvPr id="0" name=""/>
        <dsp:cNvSpPr/>
      </dsp:nvSpPr>
      <dsp:spPr>
        <a:xfrm>
          <a:off x="3791107" y="1626707"/>
          <a:ext cx="4163096" cy="1322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375"/>
              </a:lnTo>
              <a:lnTo>
                <a:pt x="4163096" y="1207375"/>
              </a:lnTo>
              <a:lnTo>
                <a:pt x="4163096" y="1322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CF7EB-1844-4AA4-AE0B-753B6F835CB5}">
      <dsp:nvSpPr>
        <dsp:cNvPr id="0" name=""/>
        <dsp:cNvSpPr/>
      </dsp:nvSpPr>
      <dsp:spPr>
        <a:xfrm>
          <a:off x="3791107" y="1626707"/>
          <a:ext cx="3249443" cy="1322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375"/>
              </a:lnTo>
              <a:lnTo>
                <a:pt x="3249443" y="1207375"/>
              </a:lnTo>
              <a:lnTo>
                <a:pt x="3249443" y="1322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3423D-BFCA-45F4-AEAF-BB49356001F5}">
      <dsp:nvSpPr>
        <dsp:cNvPr id="0" name=""/>
        <dsp:cNvSpPr/>
      </dsp:nvSpPr>
      <dsp:spPr>
        <a:xfrm>
          <a:off x="6026218" y="3747450"/>
          <a:ext cx="194451" cy="492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2849"/>
              </a:lnTo>
              <a:lnTo>
                <a:pt x="194451" y="492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9AABB-9480-4F72-AA21-993CF934B421}">
      <dsp:nvSpPr>
        <dsp:cNvPr id="0" name=""/>
        <dsp:cNvSpPr/>
      </dsp:nvSpPr>
      <dsp:spPr>
        <a:xfrm>
          <a:off x="5849795" y="3747450"/>
          <a:ext cx="176422" cy="384599"/>
        </a:xfrm>
        <a:custGeom>
          <a:avLst/>
          <a:gdLst/>
          <a:ahLst/>
          <a:cxnLst/>
          <a:rect l="0" t="0" r="0" b="0"/>
          <a:pathLst>
            <a:path>
              <a:moveTo>
                <a:pt x="176422" y="0"/>
              </a:moveTo>
              <a:lnTo>
                <a:pt x="176422" y="384599"/>
              </a:lnTo>
              <a:lnTo>
                <a:pt x="0" y="3845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EA6F6-262E-4888-B093-AC8E8FDD8653}">
      <dsp:nvSpPr>
        <dsp:cNvPr id="0" name=""/>
        <dsp:cNvSpPr/>
      </dsp:nvSpPr>
      <dsp:spPr>
        <a:xfrm>
          <a:off x="6026218" y="3747450"/>
          <a:ext cx="2512728" cy="1105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420"/>
              </a:lnTo>
              <a:lnTo>
                <a:pt x="2512728" y="990420"/>
              </a:lnTo>
              <a:lnTo>
                <a:pt x="2512728" y="11055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08F17-0788-41C8-B6A7-B5AF200F6D10}">
      <dsp:nvSpPr>
        <dsp:cNvPr id="0" name=""/>
        <dsp:cNvSpPr/>
      </dsp:nvSpPr>
      <dsp:spPr>
        <a:xfrm>
          <a:off x="6026218" y="3747450"/>
          <a:ext cx="1281730" cy="1105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420"/>
              </a:lnTo>
              <a:lnTo>
                <a:pt x="1281730" y="990420"/>
              </a:lnTo>
              <a:lnTo>
                <a:pt x="1281730" y="11055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D4EC3-68D8-46E2-8F4F-06CFF5A3484A}">
      <dsp:nvSpPr>
        <dsp:cNvPr id="0" name=""/>
        <dsp:cNvSpPr/>
      </dsp:nvSpPr>
      <dsp:spPr>
        <a:xfrm>
          <a:off x="5875885" y="5576159"/>
          <a:ext cx="122345" cy="569016"/>
        </a:xfrm>
        <a:custGeom>
          <a:avLst/>
          <a:gdLst/>
          <a:ahLst/>
          <a:cxnLst/>
          <a:rect l="0" t="0" r="0" b="0"/>
          <a:pathLst>
            <a:path>
              <a:moveTo>
                <a:pt x="122345" y="0"/>
              </a:moveTo>
              <a:lnTo>
                <a:pt x="122345" y="569016"/>
              </a:lnTo>
              <a:lnTo>
                <a:pt x="0" y="5690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A2012-94EE-4E56-8CE8-1AD28B738EFD}">
      <dsp:nvSpPr>
        <dsp:cNvPr id="0" name=""/>
        <dsp:cNvSpPr/>
      </dsp:nvSpPr>
      <dsp:spPr>
        <a:xfrm>
          <a:off x="5952510" y="3747450"/>
          <a:ext cx="91440" cy="1105571"/>
        </a:xfrm>
        <a:custGeom>
          <a:avLst/>
          <a:gdLst/>
          <a:ahLst/>
          <a:cxnLst/>
          <a:rect l="0" t="0" r="0" b="0"/>
          <a:pathLst>
            <a:path>
              <a:moveTo>
                <a:pt x="73707" y="0"/>
              </a:moveTo>
              <a:lnTo>
                <a:pt x="73707" y="990420"/>
              </a:lnTo>
              <a:lnTo>
                <a:pt x="45720" y="990420"/>
              </a:lnTo>
              <a:lnTo>
                <a:pt x="45720" y="11055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5334A-9749-440D-B39F-9A27D8C786D1}">
      <dsp:nvSpPr>
        <dsp:cNvPr id="0" name=""/>
        <dsp:cNvSpPr/>
      </dsp:nvSpPr>
      <dsp:spPr>
        <a:xfrm>
          <a:off x="4591830" y="3747450"/>
          <a:ext cx="1434387" cy="1105571"/>
        </a:xfrm>
        <a:custGeom>
          <a:avLst/>
          <a:gdLst/>
          <a:ahLst/>
          <a:cxnLst/>
          <a:rect l="0" t="0" r="0" b="0"/>
          <a:pathLst>
            <a:path>
              <a:moveTo>
                <a:pt x="1434387" y="0"/>
              </a:moveTo>
              <a:lnTo>
                <a:pt x="1434387" y="990420"/>
              </a:lnTo>
              <a:lnTo>
                <a:pt x="0" y="990420"/>
              </a:lnTo>
              <a:lnTo>
                <a:pt x="0" y="11055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D10C5-68AF-4ADD-B8C7-5BA93276B1BC}">
      <dsp:nvSpPr>
        <dsp:cNvPr id="0" name=""/>
        <dsp:cNvSpPr/>
      </dsp:nvSpPr>
      <dsp:spPr>
        <a:xfrm>
          <a:off x="3367006" y="3747450"/>
          <a:ext cx="2659211" cy="1105571"/>
        </a:xfrm>
        <a:custGeom>
          <a:avLst/>
          <a:gdLst/>
          <a:ahLst/>
          <a:cxnLst/>
          <a:rect l="0" t="0" r="0" b="0"/>
          <a:pathLst>
            <a:path>
              <a:moveTo>
                <a:pt x="2659211" y="0"/>
              </a:moveTo>
              <a:lnTo>
                <a:pt x="2659211" y="990420"/>
              </a:lnTo>
              <a:lnTo>
                <a:pt x="0" y="990420"/>
              </a:lnTo>
              <a:lnTo>
                <a:pt x="0" y="11055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BB754-AC0C-46A9-A2B8-6E27534A96CD}">
      <dsp:nvSpPr>
        <dsp:cNvPr id="0" name=""/>
        <dsp:cNvSpPr/>
      </dsp:nvSpPr>
      <dsp:spPr>
        <a:xfrm>
          <a:off x="3791107" y="1626707"/>
          <a:ext cx="2235110" cy="1361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329"/>
              </a:lnTo>
              <a:lnTo>
                <a:pt x="2235110" y="1246329"/>
              </a:lnTo>
              <a:lnTo>
                <a:pt x="2235110" y="13614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59FA5-A135-430F-A34D-383D2D3DB48B}">
      <dsp:nvSpPr>
        <dsp:cNvPr id="0" name=""/>
        <dsp:cNvSpPr/>
      </dsp:nvSpPr>
      <dsp:spPr>
        <a:xfrm>
          <a:off x="3791107" y="1626707"/>
          <a:ext cx="394008" cy="2014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9373"/>
              </a:lnTo>
              <a:lnTo>
                <a:pt x="394008" y="1899373"/>
              </a:lnTo>
              <a:lnTo>
                <a:pt x="394008" y="2014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5CA7C-FFC2-43FC-9647-095BDCFB7045}">
      <dsp:nvSpPr>
        <dsp:cNvPr id="0" name=""/>
        <dsp:cNvSpPr/>
      </dsp:nvSpPr>
      <dsp:spPr>
        <a:xfrm>
          <a:off x="1181406" y="3183988"/>
          <a:ext cx="91440" cy="868636"/>
        </a:xfrm>
        <a:custGeom>
          <a:avLst/>
          <a:gdLst/>
          <a:ahLst/>
          <a:cxnLst/>
          <a:rect l="0" t="0" r="0" b="0"/>
          <a:pathLst>
            <a:path>
              <a:moveTo>
                <a:pt x="119515" y="0"/>
              </a:moveTo>
              <a:lnTo>
                <a:pt x="119515" y="868636"/>
              </a:lnTo>
              <a:lnTo>
                <a:pt x="45720" y="8686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34004-7470-4C33-908F-0F283A3FB975}">
      <dsp:nvSpPr>
        <dsp:cNvPr id="0" name=""/>
        <dsp:cNvSpPr/>
      </dsp:nvSpPr>
      <dsp:spPr>
        <a:xfrm>
          <a:off x="860835" y="5090951"/>
          <a:ext cx="220201" cy="1270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0234"/>
              </a:lnTo>
              <a:lnTo>
                <a:pt x="220201" y="12702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AE69A2-1CD2-45B7-9A81-25EA31F2E4C7}">
      <dsp:nvSpPr>
        <dsp:cNvPr id="0" name=""/>
        <dsp:cNvSpPr/>
      </dsp:nvSpPr>
      <dsp:spPr>
        <a:xfrm>
          <a:off x="860835" y="5090951"/>
          <a:ext cx="220201" cy="1038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720"/>
              </a:lnTo>
              <a:lnTo>
                <a:pt x="220201" y="1038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3C3F5-6F1A-49AF-A848-B41D2F128C08}">
      <dsp:nvSpPr>
        <dsp:cNvPr id="0" name=""/>
        <dsp:cNvSpPr/>
      </dsp:nvSpPr>
      <dsp:spPr>
        <a:xfrm>
          <a:off x="860835" y="5090951"/>
          <a:ext cx="228712" cy="81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1159"/>
              </a:lnTo>
              <a:lnTo>
                <a:pt x="228712" y="8111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30E15-2125-4F98-90C7-CC1DE85F8F9F}">
      <dsp:nvSpPr>
        <dsp:cNvPr id="0" name=""/>
        <dsp:cNvSpPr/>
      </dsp:nvSpPr>
      <dsp:spPr>
        <a:xfrm>
          <a:off x="860835" y="5090951"/>
          <a:ext cx="227538" cy="585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5195"/>
              </a:lnTo>
              <a:lnTo>
                <a:pt x="227538" y="5851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A5D62-444A-4637-97C4-FC5896B7A628}">
      <dsp:nvSpPr>
        <dsp:cNvPr id="0" name=""/>
        <dsp:cNvSpPr/>
      </dsp:nvSpPr>
      <dsp:spPr>
        <a:xfrm>
          <a:off x="860835" y="5090951"/>
          <a:ext cx="229940" cy="352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990"/>
              </a:lnTo>
              <a:lnTo>
                <a:pt x="229940" y="3529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77C85-9848-4D6A-BE2C-016BBC844680}">
      <dsp:nvSpPr>
        <dsp:cNvPr id="0" name=""/>
        <dsp:cNvSpPr/>
      </dsp:nvSpPr>
      <dsp:spPr>
        <a:xfrm>
          <a:off x="860835" y="5090951"/>
          <a:ext cx="227538" cy="135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124"/>
              </a:lnTo>
              <a:lnTo>
                <a:pt x="227538" y="1351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C04BA-7AAF-413C-BAB2-6A8FD95313EC}">
      <dsp:nvSpPr>
        <dsp:cNvPr id="0" name=""/>
        <dsp:cNvSpPr/>
      </dsp:nvSpPr>
      <dsp:spPr>
        <a:xfrm>
          <a:off x="1253786" y="3183988"/>
          <a:ext cx="91440" cy="1420981"/>
        </a:xfrm>
        <a:custGeom>
          <a:avLst/>
          <a:gdLst/>
          <a:ahLst/>
          <a:cxnLst/>
          <a:rect l="0" t="0" r="0" b="0"/>
          <a:pathLst>
            <a:path>
              <a:moveTo>
                <a:pt x="47134" y="0"/>
              </a:moveTo>
              <a:lnTo>
                <a:pt x="47134" y="1305829"/>
              </a:lnTo>
              <a:lnTo>
                <a:pt x="45720" y="1305829"/>
              </a:lnTo>
              <a:lnTo>
                <a:pt x="45720" y="1420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96106-D5F4-4431-8303-87735E422226}">
      <dsp:nvSpPr>
        <dsp:cNvPr id="0" name=""/>
        <dsp:cNvSpPr/>
      </dsp:nvSpPr>
      <dsp:spPr>
        <a:xfrm>
          <a:off x="1300921" y="1626707"/>
          <a:ext cx="2490186" cy="1008942"/>
        </a:xfrm>
        <a:custGeom>
          <a:avLst/>
          <a:gdLst/>
          <a:ahLst/>
          <a:cxnLst/>
          <a:rect l="0" t="0" r="0" b="0"/>
          <a:pathLst>
            <a:path>
              <a:moveTo>
                <a:pt x="2490186" y="0"/>
              </a:moveTo>
              <a:lnTo>
                <a:pt x="2490186" y="893791"/>
              </a:lnTo>
              <a:lnTo>
                <a:pt x="0" y="893791"/>
              </a:lnTo>
              <a:lnTo>
                <a:pt x="0" y="1008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E3F2B-B528-440F-9FD9-ED25D27FECB7}">
      <dsp:nvSpPr>
        <dsp:cNvPr id="0" name=""/>
        <dsp:cNvSpPr/>
      </dsp:nvSpPr>
      <dsp:spPr>
        <a:xfrm>
          <a:off x="3791107" y="702405"/>
          <a:ext cx="649002" cy="375962"/>
        </a:xfrm>
        <a:custGeom>
          <a:avLst/>
          <a:gdLst/>
          <a:ahLst/>
          <a:cxnLst/>
          <a:rect l="0" t="0" r="0" b="0"/>
          <a:pathLst>
            <a:path>
              <a:moveTo>
                <a:pt x="649002" y="0"/>
              </a:moveTo>
              <a:lnTo>
                <a:pt x="649002" y="260811"/>
              </a:lnTo>
              <a:lnTo>
                <a:pt x="0" y="260811"/>
              </a:lnTo>
              <a:lnTo>
                <a:pt x="0" y="3759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C2EC6-CFB0-4A89-8329-8F89A89D697B}">
      <dsp:nvSpPr>
        <dsp:cNvPr id="0" name=""/>
        <dsp:cNvSpPr/>
      </dsp:nvSpPr>
      <dsp:spPr>
        <a:xfrm>
          <a:off x="3891771" y="154067"/>
          <a:ext cx="1096677" cy="548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K.Valtuusto</a:t>
          </a:r>
          <a:endParaRPr lang="fi-FI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1" kern="1200" dirty="0" err="1"/>
            <a:t>K.Hallitus</a:t>
          </a:r>
          <a:r>
            <a:rPr lang="fi-FI" sz="700" b="1" kern="1200" dirty="0"/>
            <a:t> </a:t>
          </a:r>
        </a:p>
      </dsp:txBody>
      <dsp:txXfrm>
        <a:off x="3891771" y="154067"/>
        <a:ext cx="1096677" cy="548338"/>
      </dsp:txXfrm>
    </dsp:sp>
    <dsp:sp modelId="{769FB31B-34C1-4778-B0E2-57979CD1F358}">
      <dsp:nvSpPr>
        <dsp:cNvPr id="0" name=""/>
        <dsp:cNvSpPr/>
      </dsp:nvSpPr>
      <dsp:spPr>
        <a:xfrm>
          <a:off x="3242769" y="1078368"/>
          <a:ext cx="1096677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Projektipäällikkö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Seppo Pihl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Kiinteistöpäällikkö</a:t>
          </a:r>
        </a:p>
      </dsp:txBody>
      <dsp:txXfrm>
        <a:off x="3242769" y="1078368"/>
        <a:ext cx="1096677" cy="548338"/>
      </dsp:txXfrm>
    </dsp:sp>
    <dsp:sp modelId="{5DAE16AB-8131-4B21-9629-7BBEC14166B3}">
      <dsp:nvSpPr>
        <dsp:cNvPr id="0" name=""/>
        <dsp:cNvSpPr/>
      </dsp:nvSpPr>
      <dsp:spPr>
        <a:xfrm>
          <a:off x="752582" y="2635650"/>
          <a:ext cx="1096677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Pedagogian Projektijohtaja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Katriina Sulonen</a:t>
          </a:r>
          <a:endParaRPr lang="en-US" sz="700" kern="1200" dirty="0"/>
        </a:p>
      </dsp:txBody>
      <dsp:txXfrm>
        <a:off x="752582" y="2635650"/>
        <a:ext cx="1096677" cy="548338"/>
      </dsp:txXfrm>
    </dsp:sp>
    <dsp:sp modelId="{A80DBCFA-E4B4-4E3E-88E5-C84833340AE4}">
      <dsp:nvSpPr>
        <dsp:cNvPr id="0" name=""/>
        <dsp:cNvSpPr/>
      </dsp:nvSpPr>
      <dsp:spPr>
        <a:xfrm>
          <a:off x="751168" y="4604969"/>
          <a:ext cx="1096677" cy="485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Pedagogian ohjausryhmä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Team </a:t>
          </a:r>
          <a:r>
            <a:rPr lang="fi-FI" sz="700" kern="1200" dirty="0" err="1"/>
            <a:t>lead</a:t>
          </a:r>
          <a:r>
            <a:rPr lang="fi-FI" sz="700" kern="1200" dirty="0"/>
            <a:t> </a:t>
          </a:r>
          <a:r>
            <a:rPr lang="fi-FI" sz="700" kern="1200" dirty="0" err="1"/>
            <a:t>Christa</a:t>
          </a:r>
          <a:r>
            <a:rPr lang="fi-FI" sz="700" kern="1200" dirty="0"/>
            <a:t> Andersson</a:t>
          </a:r>
          <a:endParaRPr lang="en-US" sz="700" kern="1200" dirty="0"/>
        </a:p>
      </dsp:txBody>
      <dsp:txXfrm>
        <a:off x="751168" y="4604969"/>
        <a:ext cx="1096677" cy="485981"/>
      </dsp:txXfrm>
    </dsp:sp>
    <dsp:sp modelId="{C8F9CD5A-C847-4058-8EE8-2C70CB706C0B}">
      <dsp:nvSpPr>
        <dsp:cNvPr id="0" name=""/>
        <dsp:cNvSpPr/>
      </dsp:nvSpPr>
      <dsp:spPr>
        <a:xfrm>
          <a:off x="1088374" y="5137022"/>
          <a:ext cx="901424" cy="178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SA </a:t>
          </a:r>
          <a:r>
            <a:rPr lang="en-US" sz="700" kern="1200" dirty="0" err="1"/>
            <a:t>rehtori</a:t>
          </a:r>
          <a:r>
            <a:rPr lang="en-US" sz="700" kern="1200" dirty="0"/>
            <a:t> + 1</a:t>
          </a:r>
        </a:p>
      </dsp:txBody>
      <dsp:txXfrm>
        <a:off x="1088374" y="5137022"/>
        <a:ext cx="901424" cy="178105"/>
      </dsp:txXfrm>
    </dsp:sp>
    <dsp:sp modelId="{65814391-85E4-4172-AD93-08D85CC85411}">
      <dsp:nvSpPr>
        <dsp:cNvPr id="0" name=""/>
        <dsp:cNvSpPr/>
      </dsp:nvSpPr>
      <dsp:spPr>
        <a:xfrm>
          <a:off x="1090776" y="5354888"/>
          <a:ext cx="901424" cy="178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PSG </a:t>
          </a:r>
          <a:r>
            <a:rPr lang="en-US" sz="700" kern="1200" dirty="0" err="1"/>
            <a:t>rehtori</a:t>
          </a:r>
          <a:r>
            <a:rPr lang="en-US" sz="700" kern="1200" dirty="0"/>
            <a:t> + 1</a:t>
          </a:r>
        </a:p>
      </dsp:txBody>
      <dsp:txXfrm>
        <a:off x="1090776" y="5354888"/>
        <a:ext cx="901424" cy="178105"/>
      </dsp:txXfrm>
    </dsp:sp>
    <dsp:sp modelId="{C6420FB3-0557-4CC5-91A2-E1AFB18C702F}">
      <dsp:nvSpPr>
        <dsp:cNvPr id="0" name=""/>
        <dsp:cNvSpPr/>
      </dsp:nvSpPr>
      <dsp:spPr>
        <a:xfrm>
          <a:off x="1088374" y="5587093"/>
          <a:ext cx="901424" cy="178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PSK </a:t>
          </a:r>
          <a:r>
            <a:rPr lang="en-US" sz="700" kern="1200" dirty="0" err="1"/>
            <a:t>rehtori</a:t>
          </a:r>
          <a:r>
            <a:rPr lang="en-US" sz="700" kern="1200" dirty="0"/>
            <a:t> + 1</a:t>
          </a:r>
        </a:p>
      </dsp:txBody>
      <dsp:txXfrm>
        <a:off x="1088374" y="5587093"/>
        <a:ext cx="901424" cy="178105"/>
      </dsp:txXfrm>
    </dsp:sp>
    <dsp:sp modelId="{C5A6D165-E7C8-4783-BC80-FBBF39EFA411}">
      <dsp:nvSpPr>
        <dsp:cNvPr id="0" name=""/>
        <dsp:cNvSpPr/>
      </dsp:nvSpPr>
      <dsp:spPr>
        <a:xfrm>
          <a:off x="1089547" y="5813058"/>
          <a:ext cx="901424" cy="178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Luk</a:t>
          </a:r>
          <a:r>
            <a:rPr lang="en-US" sz="700" kern="1200" dirty="0"/>
            <a:t> </a:t>
          </a:r>
          <a:r>
            <a:rPr lang="en-US" sz="700" kern="1200" dirty="0" err="1"/>
            <a:t>rehtori</a:t>
          </a:r>
          <a:r>
            <a:rPr lang="en-US" sz="700" kern="1200" dirty="0"/>
            <a:t> + 1</a:t>
          </a:r>
        </a:p>
      </dsp:txBody>
      <dsp:txXfrm>
        <a:off x="1089547" y="5813058"/>
        <a:ext cx="901424" cy="178105"/>
      </dsp:txXfrm>
    </dsp:sp>
    <dsp:sp modelId="{43224899-A863-44CC-8032-4621E2222B41}">
      <dsp:nvSpPr>
        <dsp:cNvPr id="0" name=""/>
        <dsp:cNvSpPr/>
      </dsp:nvSpPr>
      <dsp:spPr>
        <a:xfrm>
          <a:off x="1081037" y="6040618"/>
          <a:ext cx="901424" cy="178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Axx</a:t>
          </a:r>
          <a:r>
            <a:rPr lang="en-US" sz="700" kern="1200" dirty="0"/>
            <a:t> </a:t>
          </a:r>
          <a:r>
            <a:rPr lang="en-US" sz="700" kern="1200" dirty="0" err="1"/>
            <a:t>rehtori</a:t>
          </a:r>
          <a:r>
            <a:rPr lang="en-US" sz="700" kern="1200" dirty="0"/>
            <a:t> + 1</a:t>
          </a:r>
        </a:p>
      </dsp:txBody>
      <dsp:txXfrm>
        <a:off x="1081037" y="6040618"/>
        <a:ext cx="901424" cy="178105"/>
      </dsp:txXfrm>
    </dsp:sp>
    <dsp:sp modelId="{06AD0C82-433E-4992-A030-A052B2FA04ED}">
      <dsp:nvSpPr>
        <dsp:cNvPr id="0" name=""/>
        <dsp:cNvSpPr/>
      </dsp:nvSpPr>
      <dsp:spPr>
        <a:xfrm>
          <a:off x="1081037" y="6272132"/>
          <a:ext cx="901424" cy="178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U Lundberg, K Sulonen</a:t>
          </a:r>
        </a:p>
      </dsp:txBody>
      <dsp:txXfrm>
        <a:off x="1081037" y="6272132"/>
        <a:ext cx="901424" cy="178105"/>
      </dsp:txXfrm>
    </dsp:sp>
    <dsp:sp modelId="{F1090142-9F65-4D41-91ED-11F0FF39A40C}">
      <dsp:nvSpPr>
        <dsp:cNvPr id="0" name=""/>
        <dsp:cNvSpPr/>
      </dsp:nvSpPr>
      <dsp:spPr>
        <a:xfrm>
          <a:off x="130448" y="3707174"/>
          <a:ext cx="1096677" cy="690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Sparraus &amp; Palvelumuotoilija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Kompus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Toiminnalliset vaatimukset ja tavoitteet (</a:t>
          </a:r>
          <a:r>
            <a:rPr lang="fi-FI" sz="700" kern="1200" dirty="0" err="1"/>
            <a:t>pedagog</a:t>
          </a:r>
          <a:r>
            <a:rPr lang="fi-FI" sz="700" kern="1200" dirty="0"/>
            <a:t>). </a:t>
          </a:r>
          <a:endParaRPr lang="en-US" sz="700" kern="1200" dirty="0"/>
        </a:p>
      </dsp:txBody>
      <dsp:txXfrm>
        <a:off x="130448" y="3707174"/>
        <a:ext cx="1096677" cy="690901"/>
      </dsp:txXfrm>
    </dsp:sp>
    <dsp:sp modelId="{F98BC6AF-1F94-4E9E-A0C5-A84F77052722}">
      <dsp:nvSpPr>
        <dsp:cNvPr id="0" name=""/>
        <dsp:cNvSpPr/>
      </dsp:nvSpPr>
      <dsp:spPr>
        <a:xfrm>
          <a:off x="3591890" y="3641231"/>
          <a:ext cx="1186451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Turvallisuuskoordinaattori</a:t>
          </a:r>
          <a:endParaRPr lang="en-US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Granlund</a:t>
          </a:r>
          <a:r>
            <a:rPr lang="en-US" sz="700" kern="1200" dirty="0"/>
            <a:t> Turku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Teijo Kivilä</a:t>
          </a:r>
        </a:p>
      </dsp:txBody>
      <dsp:txXfrm>
        <a:off x="3591890" y="3641231"/>
        <a:ext cx="1186451" cy="548338"/>
      </dsp:txXfrm>
    </dsp:sp>
    <dsp:sp modelId="{4A18ACDC-3C36-4B0D-B091-3F96F8174CA9}">
      <dsp:nvSpPr>
        <dsp:cNvPr id="0" name=""/>
        <dsp:cNvSpPr/>
      </dsp:nvSpPr>
      <dsp:spPr>
        <a:xfrm>
          <a:off x="5466726" y="2988187"/>
          <a:ext cx="1118983" cy="759262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Valvojat, Granlund Turku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Teijo Kivilä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Saska</a:t>
          </a:r>
          <a:r>
            <a:rPr lang="fi-FI" sz="700" kern="1200" dirty="0"/>
            <a:t> Hakulinen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Tomi Kultala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Tomi </a:t>
          </a:r>
          <a:r>
            <a:rPr lang="fi-FI" sz="700" kern="1200" dirty="0" err="1"/>
            <a:t>Pyyhtiä</a:t>
          </a:r>
          <a:endParaRPr lang="fi-FI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 </a:t>
          </a:r>
          <a:endParaRPr lang="en-US" sz="700" kern="1200" dirty="0"/>
        </a:p>
      </dsp:txBody>
      <dsp:txXfrm>
        <a:off x="5466726" y="2988187"/>
        <a:ext cx="1118983" cy="759262"/>
      </dsp:txXfrm>
    </dsp:sp>
    <dsp:sp modelId="{0717FB78-403C-46A6-8A38-4744C3EB8B19}">
      <dsp:nvSpPr>
        <dsp:cNvPr id="0" name=""/>
        <dsp:cNvSpPr/>
      </dsp:nvSpPr>
      <dsp:spPr>
        <a:xfrm>
          <a:off x="3046820" y="4853021"/>
          <a:ext cx="640371" cy="45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Pääurakoitsija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(Koulukatu)</a:t>
          </a:r>
          <a:endParaRPr lang="en-US" sz="700" kern="1200" dirty="0"/>
        </a:p>
      </dsp:txBody>
      <dsp:txXfrm>
        <a:off x="3046820" y="4853021"/>
        <a:ext cx="640371" cy="452176"/>
      </dsp:txXfrm>
    </dsp:sp>
    <dsp:sp modelId="{6A38BE5E-44ED-4CDA-8A14-B67631DB7799}">
      <dsp:nvSpPr>
        <dsp:cNvPr id="0" name=""/>
        <dsp:cNvSpPr/>
      </dsp:nvSpPr>
      <dsp:spPr>
        <a:xfrm>
          <a:off x="3983985" y="4853021"/>
          <a:ext cx="1215688" cy="605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Purku-urakoitsija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(Koulukatu)</a:t>
          </a:r>
          <a:endParaRPr lang="en-US" sz="700" kern="1200" dirty="0"/>
        </a:p>
      </dsp:txBody>
      <dsp:txXfrm>
        <a:off x="3983985" y="4853021"/>
        <a:ext cx="1215688" cy="605058"/>
      </dsp:txXfrm>
    </dsp:sp>
    <dsp:sp modelId="{256A3A99-50F7-4FD1-8EB0-5CD3068032F5}">
      <dsp:nvSpPr>
        <dsp:cNvPr id="0" name=""/>
        <dsp:cNvSpPr/>
      </dsp:nvSpPr>
      <dsp:spPr>
        <a:xfrm>
          <a:off x="5467153" y="4853021"/>
          <a:ext cx="1062153" cy="723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Pää- ja ARK suunnittelija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Arkkitehtisuunnittelu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Mikko  Uotila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(koulukeskus + väistötilat)</a:t>
          </a:r>
          <a:endParaRPr lang="en-US" sz="700" kern="1200" dirty="0"/>
        </a:p>
      </dsp:txBody>
      <dsp:txXfrm>
        <a:off x="5467153" y="4853021"/>
        <a:ext cx="1062153" cy="723137"/>
      </dsp:txXfrm>
    </dsp:sp>
    <dsp:sp modelId="{4B6C37C6-2F73-4A8C-A7A7-B2A66554CF89}">
      <dsp:nvSpPr>
        <dsp:cNvPr id="0" name=""/>
        <dsp:cNvSpPr/>
      </dsp:nvSpPr>
      <dsp:spPr>
        <a:xfrm>
          <a:off x="4850645" y="5585870"/>
          <a:ext cx="1025239" cy="11186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Suunnittelu: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Rakenne; A-Insinöörit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Sähkö; </a:t>
          </a:r>
          <a:r>
            <a:rPr lang="fi-FI" sz="700" kern="1200" dirty="0" err="1"/>
            <a:t>Karawatski</a:t>
          </a:r>
          <a:r>
            <a:rPr lang="fi-FI" sz="700" kern="1200" dirty="0"/>
            <a:t>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LVIA ;Granlund Turku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Kosteuskoordinaattori; </a:t>
          </a:r>
          <a:r>
            <a:rPr lang="fi-FI" sz="700" kern="1200" dirty="0" err="1"/>
            <a:t>KipeCon</a:t>
          </a:r>
          <a:r>
            <a:rPr lang="fi-FI" sz="700" kern="1200" dirty="0"/>
            <a:t>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Geosuunnittelu</a:t>
          </a:r>
          <a:r>
            <a:rPr lang="fi-FI" sz="700" kern="1200" dirty="0"/>
            <a:t>;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Ramboll Turku Oy</a:t>
          </a:r>
        </a:p>
      </dsp:txBody>
      <dsp:txXfrm>
        <a:off x="4850645" y="5585870"/>
        <a:ext cx="1025239" cy="1118610"/>
      </dsp:txXfrm>
    </dsp:sp>
    <dsp:sp modelId="{B19B0FB9-6E1C-4061-868C-23DECC66F453}">
      <dsp:nvSpPr>
        <dsp:cNvPr id="0" name=""/>
        <dsp:cNvSpPr/>
      </dsp:nvSpPr>
      <dsp:spPr>
        <a:xfrm>
          <a:off x="6759609" y="4853021"/>
          <a:ext cx="1096677" cy="622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0" kern="1200" dirty="0"/>
            <a:t>Liikuntahallin (</a:t>
          </a:r>
          <a:r>
            <a:rPr lang="fi-FI" sz="700" b="0" kern="1200" dirty="0" err="1"/>
            <a:t>Axxell</a:t>
          </a:r>
          <a:r>
            <a:rPr lang="fi-FI" sz="700" b="0" kern="1200" dirty="0"/>
            <a:t>) saneeraus</a:t>
          </a:r>
          <a:r>
            <a:rPr lang="fi-FI" sz="700" b="0" kern="1200" baseline="0" dirty="0"/>
            <a:t> + väistötilaratkaisujen suunnittelu</a:t>
          </a:r>
          <a:endParaRPr lang="en-US" sz="700" b="0" kern="1200" dirty="0"/>
        </a:p>
      </dsp:txBody>
      <dsp:txXfrm>
        <a:off x="6759609" y="4853021"/>
        <a:ext cx="1096677" cy="622133"/>
      </dsp:txXfrm>
    </dsp:sp>
    <dsp:sp modelId="{1AD65947-64A8-4BB3-86A4-CAF5F96E6C5D}">
      <dsp:nvSpPr>
        <dsp:cNvPr id="0" name=""/>
        <dsp:cNvSpPr/>
      </dsp:nvSpPr>
      <dsp:spPr>
        <a:xfrm>
          <a:off x="7990608" y="4853021"/>
          <a:ext cx="1096677" cy="548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b="0" kern="1200" dirty="0"/>
            <a:t>Liikuntahallin (</a:t>
          </a:r>
          <a:r>
            <a:rPr lang="fi-FI" sz="700" b="0" kern="1200" dirty="0" err="1"/>
            <a:t>Axxell</a:t>
          </a:r>
          <a:r>
            <a:rPr lang="fi-FI" sz="700" b="0" kern="1200" dirty="0"/>
            <a:t>) saneeraus</a:t>
          </a:r>
          <a:r>
            <a:rPr lang="fi-FI" sz="700" b="0" kern="1200" baseline="0" dirty="0"/>
            <a:t> + väistötilaratkaisujen urakka</a:t>
          </a:r>
          <a:endParaRPr lang="en-US" sz="700" kern="1200" dirty="0"/>
        </a:p>
      </dsp:txBody>
      <dsp:txXfrm>
        <a:off x="7990608" y="4853021"/>
        <a:ext cx="1096677" cy="548338"/>
      </dsp:txXfrm>
    </dsp:sp>
    <dsp:sp modelId="{51082FE2-3BE7-485C-B2F7-E309F276628B}">
      <dsp:nvSpPr>
        <dsp:cNvPr id="0" name=""/>
        <dsp:cNvSpPr/>
      </dsp:nvSpPr>
      <dsp:spPr>
        <a:xfrm>
          <a:off x="4949774" y="3876671"/>
          <a:ext cx="900020" cy="510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Rakennuttajakonsultti Granlund Turku Oy</a:t>
          </a:r>
        </a:p>
      </dsp:txBody>
      <dsp:txXfrm>
        <a:off x="4949774" y="3876671"/>
        <a:ext cx="900020" cy="510755"/>
      </dsp:txXfrm>
    </dsp:sp>
    <dsp:sp modelId="{60C592C6-2825-49B4-B243-8E69E630F7D3}">
      <dsp:nvSpPr>
        <dsp:cNvPr id="0" name=""/>
        <dsp:cNvSpPr/>
      </dsp:nvSpPr>
      <dsp:spPr>
        <a:xfrm>
          <a:off x="6220669" y="3857880"/>
          <a:ext cx="1096677" cy="7648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Valvojat, Granlund Turku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Teijo Kivilä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Saska</a:t>
          </a:r>
          <a:r>
            <a:rPr lang="en-US" sz="700" kern="1200" dirty="0"/>
            <a:t> </a:t>
          </a:r>
          <a:r>
            <a:rPr lang="en-US" sz="700" kern="1200" dirty="0" err="1"/>
            <a:t>Hakulinen</a:t>
          </a:r>
          <a:endParaRPr lang="en-US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  Tomi  </a:t>
          </a:r>
          <a:r>
            <a:rPr lang="en-US" sz="700" kern="1200" dirty="0" err="1"/>
            <a:t>Kultala</a:t>
          </a:r>
          <a:endParaRPr lang="en-US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  Tomi </a:t>
          </a:r>
          <a:r>
            <a:rPr lang="en-US" sz="700" kern="1200" dirty="0" err="1"/>
            <a:t>Pyyhtiä</a:t>
          </a:r>
          <a:endParaRPr lang="en-US" sz="700" kern="1200" dirty="0"/>
        </a:p>
      </dsp:txBody>
      <dsp:txXfrm>
        <a:off x="6220669" y="3857880"/>
        <a:ext cx="1096677" cy="764839"/>
      </dsp:txXfrm>
    </dsp:sp>
    <dsp:sp modelId="{763258B5-8423-4DA3-8592-4BB01FF2D322}">
      <dsp:nvSpPr>
        <dsp:cNvPr id="0" name=""/>
        <dsp:cNvSpPr/>
      </dsp:nvSpPr>
      <dsp:spPr>
        <a:xfrm>
          <a:off x="6658375" y="2949233"/>
          <a:ext cx="764351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Projektiins</a:t>
          </a:r>
          <a:r>
            <a:rPr lang="en-US" sz="700" kern="1200" dirty="0"/>
            <a:t>.        </a:t>
          </a:r>
          <a:r>
            <a:rPr lang="en-US" sz="700" kern="1200" dirty="0" err="1"/>
            <a:t>Pekka</a:t>
          </a:r>
          <a:r>
            <a:rPr lang="en-US" sz="700" kern="1200" dirty="0"/>
            <a:t> </a:t>
          </a:r>
          <a:r>
            <a:rPr lang="en-US" sz="700" kern="1200" dirty="0" err="1"/>
            <a:t>Kiiski</a:t>
          </a:r>
          <a:r>
            <a:rPr lang="en-US" sz="700" kern="1200" dirty="0"/>
            <a:t> </a:t>
          </a:r>
          <a:r>
            <a:rPr lang="en-US" sz="700" kern="1200" dirty="0" err="1"/>
            <a:t>Granlund</a:t>
          </a:r>
          <a:r>
            <a:rPr lang="en-US" sz="700" kern="1200" dirty="0"/>
            <a:t> Oy</a:t>
          </a:r>
        </a:p>
      </dsp:txBody>
      <dsp:txXfrm>
        <a:off x="6658375" y="2949233"/>
        <a:ext cx="764351" cy="548338"/>
      </dsp:txXfrm>
    </dsp:sp>
    <dsp:sp modelId="{A5F93B56-8851-4CD9-BF32-D2CCFE74E5CB}">
      <dsp:nvSpPr>
        <dsp:cNvPr id="0" name=""/>
        <dsp:cNvSpPr/>
      </dsp:nvSpPr>
      <dsp:spPr>
        <a:xfrm>
          <a:off x="7539873" y="2949233"/>
          <a:ext cx="828660" cy="847561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Projektisihteeri</a:t>
          </a:r>
          <a:r>
            <a:rPr lang="en-US" sz="700" kern="1200" dirty="0"/>
            <a:t>;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Mari Sipilä</a:t>
          </a:r>
          <a:endParaRPr lang="en-US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Viestintä</a:t>
          </a:r>
          <a:r>
            <a:rPr lang="en-US" sz="700" kern="1200" dirty="0"/>
            <a:t>;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Anne-Maarit Itänen</a:t>
          </a:r>
        </a:p>
      </dsp:txBody>
      <dsp:txXfrm>
        <a:off x="7539873" y="2949233"/>
        <a:ext cx="828660" cy="847561"/>
      </dsp:txXfrm>
    </dsp:sp>
    <dsp:sp modelId="{68402BA3-CD3A-4103-8047-A444DCA854AF}">
      <dsp:nvSpPr>
        <dsp:cNvPr id="0" name=""/>
        <dsp:cNvSpPr/>
      </dsp:nvSpPr>
      <dsp:spPr>
        <a:xfrm>
          <a:off x="1971320" y="2616540"/>
          <a:ext cx="1096677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K.Hallituksen</a:t>
          </a:r>
          <a:r>
            <a:rPr lang="en-US" sz="700" kern="1200" dirty="0"/>
            <a:t>  </a:t>
          </a:r>
          <a:r>
            <a:rPr lang="en-US" sz="700" kern="1200" dirty="0" err="1"/>
            <a:t>pj</a:t>
          </a:r>
          <a:endParaRPr lang="en-US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Mikael Holmberg</a:t>
          </a:r>
        </a:p>
      </dsp:txBody>
      <dsp:txXfrm>
        <a:off x="1971320" y="2616540"/>
        <a:ext cx="1096677" cy="548338"/>
      </dsp:txXfrm>
    </dsp:sp>
    <dsp:sp modelId="{73D4507C-05ED-46D7-A826-60B88FC43292}">
      <dsp:nvSpPr>
        <dsp:cNvPr id="0" name=""/>
        <dsp:cNvSpPr/>
      </dsp:nvSpPr>
      <dsp:spPr>
        <a:xfrm>
          <a:off x="2579279" y="1857009"/>
          <a:ext cx="1096677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Projekt</a:t>
          </a:r>
          <a:r>
            <a:rPr lang="fi-FI" sz="700" kern="1200" dirty="0"/>
            <a:t> </a:t>
          </a:r>
          <a:r>
            <a:rPr lang="fi-FI" sz="700" kern="1200" dirty="0" err="1"/>
            <a:t>sponsor</a:t>
          </a:r>
          <a:r>
            <a:rPr lang="fi-FI" sz="700" kern="1200" dirty="0"/>
            <a:t> *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Kaupunginjohtaja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Patrik Nygrén</a:t>
          </a:r>
          <a:endParaRPr lang="en-US" sz="700" kern="1200" dirty="0"/>
        </a:p>
      </dsp:txBody>
      <dsp:txXfrm>
        <a:off x="2579279" y="1857009"/>
        <a:ext cx="1096677" cy="548338"/>
      </dsp:txXfrm>
    </dsp:sp>
    <dsp:sp modelId="{B79A0718-F96F-47D6-AB28-F1493FEB062A}">
      <dsp:nvSpPr>
        <dsp:cNvPr id="0" name=""/>
        <dsp:cNvSpPr/>
      </dsp:nvSpPr>
      <dsp:spPr>
        <a:xfrm>
          <a:off x="3906258" y="1857009"/>
          <a:ext cx="1096677" cy="54833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Projektipäällikön sijainen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Tekninen päällikkö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Jonas Nylund</a:t>
          </a:r>
        </a:p>
      </dsp:txBody>
      <dsp:txXfrm>
        <a:off x="3906258" y="1857009"/>
        <a:ext cx="1096677" cy="548338"/>
      </dsp:txXfrm>
    </dsp:sp>
    <dsp:sp modelId="{E2934128-DF8F-4FD5-B8AA-B62C04021E35}">
      <dsp:nvSpPr>
        <dsp:cNvPr id="0" name=""/>
        <dsp:cNvSpPr/>
      </dsp:nvSpPr>
      <dsp:spPr>
        <a:xfrm>
          <a:off x="5202180" y="1081592"/>
          <a:ext cx="1096677" cy="548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Sivistyslautakunta/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Tekn</a:t>
          </a:r>
          <a:r>
            <a:rPr lang="fi-FI" sz="700" kern="1200" dirty="0"/>
            <a:t> jaosto</a:t>
          </a:r>
          <a:endParaRPr lang="en-US" sz="700" kern="1200" dirty="0"/>
        </a:p>
      </dsp:txBody>
      <dsp:txXfrm>
        <a:off x="5202180" y="1081592"/>
        <a:ext cx="1096677" cy="548338"/>
      </dsp:txXfrm>
    </dsp:sp>
    <dsp:sp modelId="{D00E62CE-2551-49AA-A303-6F4E1BD2308F}">
      <dsp:nvSpPr>
        <dsp:cNvPr id="0" name=""/>
        <dsp:cNvSpPr/>
      </dsp:nvSpPr>
      <dsp:spPr>
        <a:xfrm rot="10800000" flipV="1">
          <a:off x="7112076" y="5516812"/>
          <a:ext cx="977238" cy="1106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Suunnittelu: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Arkkitehtisuunnittelu; Mikko Uotila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Rakenne; </a:t>
          </a:r>
          <a:r>
            <a:rPr lang="fi-FI" sz="700" kern="1200" dirty="0" err="1"/>
            <a:t>Sitowise</a:t>
          </a:r>
          <a:r>
            <a:rPr lang="fi-FI" sz="700" kern="1200" dirty="0"/>
            <a:t>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Sähkö; Granlund </a:t>
          </a:r>
          <a:r>
            <a:rPr lang="fi-FI" sz="700" kern="1200" dirty="0" err="1"/>
            <a:t>TurkuOy</a:t>
          </a:r>
          <a:endParaRPr lang="fi-FI" sz="700" kern="1200" dirty="0"/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LVIA ;Granlund Turku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Rak.palv.kokonaisuus</a:t>
          </a:r>
          <a:r>
            <a:rPr lang="fi-FI" sz="700" kern="1200" dirty="0"/>
            <a:t>;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Granlund Turku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 dirty="0"/>
        </a:p>
      </dsp:txBody>
      <dsp:txXfrm rot="-10800000">
        <a:off x="7112076" y="5516812"/>
        <a:ext cx="977238" cy="1106585"/>
      </dsp:txXfrm>
    </dsp:sp>
    <dsp:sp modelId="{B5760BCF-3E92-4D31-A823-8F6DBD496BF5}">
      <dsp:nvSpPr>
        <dsp:cNvPr id="0" name=""/>
        <dsp:cNvSpPr/>
      </dsp:nvSpPr>
      <dsp:spPr>
        <a:xfrm rot="10800000" flipV="1">
          <a:off x="8166760" y="5516812"/>
          <a:ext cx="977238" cy="1106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 err="1"/>
            <a:t>Vapparintie</a:t>
          </a:r>
          <a:r>
            <a:rPr lang="fi-FI" sz="700" kern="1200" dirty="0"/>
            <a:t> 4 urheiluhalli: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Rak</a:t>
          </a:r>
          <a:r>
            <a:rPr lang="fi-FI" sz="700" kern="1200" dirty="0" err="1"/>
            <a:t>.urakoitsija</a:t>
          </a:r>
          <a:r>
            <a:rPr lang="fi-FI" sz="700" kern="1200" dirty="0"/>
            <a:t> Turku </a:t>
          </a:r>
          <a:r>
            <a:rPr lang="fi-FI" sz="700" kern="1200" dirty="0" err="1"/>
            <a:t>Fix</a:t>
          </a:r>
          <a:r>
            <a:rPr lang="fi-FI" sz="700" kern="1200" dirty="0"/>
            <a:t>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LVV-urakoitsija Airiston putkityö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LVI-urakoitsija Airon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Sähköurakoitsija </a:t>
          </a:r>
          <a:r>
            <a:rPr lang="fi-FI" sz="700" kern="1200" dirty="0" err="1"/>
            <a:t>Are</a:t>
          </a:r>
          <a:r>
            <a:rPr lang="fi-FI" sz="700" kern="1200" dirty="0"/>
            <a:t> Oy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Automaatiourakoitsija Schneider Oy</a:t>
          </a:r>
        </a:p>
      </dsp:txBody>
      <dsp:txXfrm rot="-10800000">
        <a:off x="8166760" y="5516812"/>
        <a:ext cx="977238" cy="1106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theme" Target="../theme/theme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r>
              <a:rPr lang="fi-FI" dirty="0" err="1"/>
              <a:t>Tekniska</a:t>
            </a:r>
            <a:r>
              <a:rPr lang="fi-FI" dirty="0"/>
              <a:t> </a:t>
            </a:r>
            <a:r>
              <a:rPr lang="fi-FI" dirty="0" err="1"/>
              <a:t>stödtjänster</a:t>
            </a:r>
            <a:r>
              <a:rPr lang="fi-FI" dirty="0"/>
              <a:t> / </a:t>
            </a:r>
            <a:r>
              <a:rPr lang="fi-FI" dirty="0" err="1"/>
              <a:t>Organisationsschema</a:t>
            </a:r>
            <a:endParaRPr lang="fi-FI" dirty="0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8131613" y="0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929C658D-F103-C844-AA40-C24E5D054A34}" type="datetimeFigureOut">
              <a:rPr lang="fi-FI"/>
              <a:pPr/>
              <a:t>31.3.2021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r>
              <a:rPr lang="fi-FI" dirty="0" err="1"/>
              <a:t>Fastigheter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8131613" y="9428583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8B1893D9-4CCE-1C4F-BE36-2B5C01DEA9A1}" type="slidenum">
              <a:rPr/>
              <a:pPr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524" y="860441"/>
            <a:ext cx="5379628" cy="3910989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6582" y="952017"/>
            <a:ext cx="5043331" cy="3819412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252" y="5153486"/>
            <a:ext cx="5164254" cy="3910989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6581" y="5130354"/>
            <a:ext cx="5201641" cy="393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29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8131613" y="0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E84D44E3-39F3-734A-A364-B51B59C6B5BC}" type="datetimeFigureOut">
              <a:rPr lang="fi-FI"/>
              <a:pPr/>
              <a:t>31.3.2021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69741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1435578" y="4715154"/>
            <a:ext cx="11484610" cy="4466987"/>
          </a:xfrm>
          <a:prstGeom prst="rect">
            <a:avLst/>
          </a:prstGeom>
        </p:spPr>
        <p:txBody>
          <a:bodyPr vert="horz" lIns="132752" tIns="66377" rIns="132752" bIns="66377" rtlCol="0">
            <a:normAutofit/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8131613" y="9428583"/>
            <a:ext cx="6220830" cy="49633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5E098E0C-3809-8444-AF7F-540AE8411ADC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6225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98E0C-3809-8444-AF7F-540AE8411ADC}" type="slidenum">
              <a:rPr lang="sv-FI" smtClean="0"/>
              <a:pPr/>
              <a:t>1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6962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gas/Parainen: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20164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2005802-B55D-1F48-89E9-F465E46C1166}" type="datetimeFigureOut">
              <a:rPr lang="fi-FI"/>
              <a:pPr/>
              <a:t>31.3.2021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808752" y="6356350"/>
            <a:ext cx="2133600" cy="365125"/>
          </a:xfrm>
        </p:spPr>
        <p:txBody>
          <a:bodyPr/>
          <a:lstStyle/>
          <a:p>
            <a:fld id="{3F22F9C5-4FC8-8E4B-AA54-F9B2E8E4C939}" type="slidenum">
              <a:rPr/>
              <a:pPr/>
              <a:t>‹#›</a:t>
            </a:fld>
            <a:endParaRPr lang="fi-FI"/>
          </a:p>
        </p:txBody>
      </p:sp>
      <p:sp>
        <p:nvSpPr>
          <p:cNvPr id="7" name="Otsikon paikkamerkki 1"/>
          <p:cNvSpPr>
            <a:spLocks noGrp="1"/>
          </p:cNvSpPr>
          <p:nvPr>
            <p:ph type="title"/>
          </p:nvPr>
        </p:nvSpPr>
        <p:spPr>
          <a:xfrm>
            <a:off x="457200" y="1711354"/>
            <a:ext cx="8229600" cy="165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9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4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5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6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7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8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711354"/>
            <a:ext cx="8229600" cy="165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osoitt.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2171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F2005802-B55D-1F48-89E9-F465E46C1166}" type="datetimeFigureOut">
              <a:rPr lang="fi-FI"/>
              <a:pPr/>
              <a:t>31.3.2021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81649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3F22F9C5-4FC8-8E4B-AA54-F9B2E8E4C939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850" y="80297"/>
            <a:ext cx="4561850" cy="116698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3228" y="1168401"/>
            <a:ext cx="4618306" cy="2183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6536" y="75097"/>
            <a:ext cx="29838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000" b="1" dirty="0">
                <a:ea typeface="Calibri" panose="020F0502020204030204" pitchFamily="34" charset="0"/>
                <a:cs typeface="Calibri" panose="020F0502020204030204" pitchFamily="34" charset="0"/>
              </a:rPr>
              <a:t>Organisaatio</a:t>
            </a:r>
            <a:endParaRPr lang="en-US" sz="2000" b="1" dirty="0"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228" y="1305966"/>
            <a:ext cx="2615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Tilaajan ohjausryhmä/</a:t>
            </a:r>
          </a:p>
          <a:p>
            <a:r>
              <a:rPr lang="fi-FI" sz="1400" dirty="0" err="1"/>
              <a:t>styrgrupp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7550192" y="805733"/>
            <a:ext cx="1796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* </a:t>
            </a:r>
            <a:r>
              <a:rPr lang="en-US" sz="1000" dirty="0"/>
              <a:t>the </a:t>
            </a:r>
            <a:r>
              <a:rPr lang="en-US" sz="1000" b="1" dirty="0"/>
              <a:t>project sponsor</a:t>
            </a:r>
            <a:r>
              <a:rPr lang="en-US" sz="1000" dirty="0"/>
              <a:t> is “a person or group </a:t>
            </a:r>
            <a:r>
              <a:rPr lang="en-US" sz="1000" b="1" dirty="0"/>
              <a:t>who</a:t>
            </a:r>
            <a:r>
              <a:rPr lang="en-US" sz="1000" dirty="0"/>
              <a:t>  </a:t>
            </a:r>
          </a:p>
          <a:p>
            <a:r>
              <a:rPr lang="en-US" sz="1000" dirty="0"/>
              <a:t>provides resources and support for the </a:t>
            </a:r>
            <a:r>
              <a:rPr lang="en-US" sz="1000" b="1" dirty="0"/>
              <a:t>project</a:t>
            </a:r>
            <a:r>
              <a:rPr lang="en-US" sz="1000" dirty="0"/>
              <a:t>, program or portfolio for enabling success.”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31096303"/>
              </p:ext>
            </p:extLst>
          </p:nvPr>
        </p:nvGraphicFramePr>
        <p:xfrm>
          <a:off x="-79830" y="0"/>
          <a:ext cx="9143999" cy="7738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216982" y="5529150"/>
            <a:ext cx="1024817" cy="466335"/>
            <a:chOff x="2451347" y="4664479"/>
            <a:chExt cx="938152" cy="469076"/>
          </a:xfrm>
        </p:grpSpPr>
        <p:sp>
          <p:nvSpPr>
            <p:cNvPr id="12" name="Rectangle 11"/>
            <p:cNvSpPr/>
            <p:nvPr/>
          </p:nvSpPr>
          <p:spPr>
            <a:xfrm>
              <a:off x="2451347" y="4664479"/>
              <a:ext cx="938152" cy="46907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2451347" y="4664479"/>
              <a:ext cx="938152" cy="4690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700" kern="1200" dirty="0"/>
                <a:t>Aliurakoitsijat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97607" y="5602511"/>
            <a:ext cx="1060293" cy="466335"/>
            <a:chOff x="2451347" y="4664478"/>
            <a:chExt cx="938152" cy="510885"/>
          </a:xfrm>
        </p:grpSpPr>
        <p:sp>
          <p:nvSpPr>
            <p:cNvPr id="15" name="Rectangle 14"/>
            <p:cNvSpPr/>
            <p:nvPr/>
          </p:nvSpPr>
          <p:spPr>
            <a:xfrm>
              <a:off x="2451347" y="4664479"/>
              <a:ext cx="938152" cy="46907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2451347" y="4664478"/>
              <a:ext cx="938152" cy="510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700" kern="1200" dirty="0"/>
                <a:t>Aliurakoitsijat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378231" y="5693614"/>
            <a:ext cx="1060293" cy="433356"/>
            <a:chOff x="2451347" y="4664479"/>
            <a:chExt cx="938152" cy="469076"/>
          </a:xfrm>
        </p:grpSpPr>
        <p:sp>
          <p:nvSpPr>
            <p:cNvPr id="21" name="Rectangle 20"/>
            <p:cNvSpPr/>
            <p:nvPr/>
          </p:nvSpPr>
          <p:spPr>
            <a:xfrm>
              <a:off x="2451347" y="4664479"/>
              <a:ext cx="938152" cy="46907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xtBox 21"/>
            <p:cNvSpPr txBox="1"/>
            <p:nvPr/>
          </p:nvSpPr>
          <p:spPr>
            <a:xfrm>
              <a:off x="2451347" y="4664479"/>
              <a:ext cx="938152" cy="4690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700" kern="1200" dirty="0"/>
                <a:t>Aliurakoitsijat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3461659" y="5808616"/>
            <a:ext cx="1030511" cy="468814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extBox 5"/>
          <p:cNvSpPr txBox="1"/>
          <p:nvPr/>
        </p:nvSpPr>
        <p:spPr>
          <a:xfrm>
            <a:off x="7635389" y="188169"/>
            <a:ext cx="1274618" cy="553998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i-FI" sz="1000" dirty="0"/>
              <a:t>Kaupungin oma henkilöstö/</a:t>
            </a:r>
            <a:r>
              <a:rPr lang="fi-FI" sz="1000" dirty="0" err="1"/>
              <a:t>stadens</a:t>
            </a:r>
            <a:r>
              <a:rPr lang="fi-FI" sz="1000" dirty="0"/>
              <a:t> </a:t>
            </a:r>
            <a:r>
              <a:rPr lang="fi-FI" sz="1000" dirty="0" err="1"/>
              <a:t>egen</a:t>
            </a:r>
            <a:r>
              <a:rPr lang="fi-FI" sz="1000" dirty="0"/>
              <a:t> </a:t>
            </a:r>
            <a:r>
              <a:rPr lang="fi-FI" sz="1000" dirty="0" err="1"/>
              <a:t>personal</a:t>
            </a:r>
            <a:endParaRPr lang="en-US" sz="1000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F3BFCAD4-F948-4317-8983-E8F8E164BF29}"/>
              </a:ext>
            </a:extLst>
          </p:cNvPr>
          <p:cNvSpPr txBox="1"/>
          <p:nvPr/>
        </p:nvSpPr>
        <p:spPr>
          <a:xfrm>
            <a:off x="4696287" y="4190260"/>
            <a:ext cx="77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cxnSp>
        <p:nvCxnSpPr>
          <p:cNvPr id="23" name="Suora yhdysviiva 22">
            <a:extLst>
              <a:ext uri="{FF2B5EF4-FFF2-40B4-BE49-F238E27FC236}">
                <a16:creationId xmlns:a16="http://schemas.microsoft.com/office/drawing/2014/main" id="{CC4FDA9C-D850-4F6E-86F1-85951B333531}"/>
              </a:ext>
            </a:extLst>
          </p:cNvPr>
          <p:cNvCxnSpPr/>
          <p:nvPr/>
        </p:nvCxnSpPr>
        <p:spPr>
          <a:xfrm>
            <a:off x="7253056" y="5131293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4B776543-2059-4021-9567-8A7A3F534776}"/>
              </a:ext>
            </a:extLst>
          </p:cNvPr>
          <p:cNvCxnSpPr>
            <a:cxnSpLocks/>
          </p:cNvCxnSpPr>
          <p:nvPr/>
        </p:nvCxnSpPr>
        <p:spPr>
          <a:xfrm>
            <a:off x="6970657" y="5457918"/>
            <a:ext cx="0" cy="31646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uora yhdysviiva 29">
            <a:extLst>
              <a:ext uri="{FF2B5EF4-FFF2-40B4-BE49-F238E27FC236}">
                <a16:creationId xmlns:a16="http://schemas.microsoft.com/office/drawing/2014/main" id="{A0FE0CA8-76ED-4D85-B3C7-A06E35D38C37}"/>
              </a:ext>
            </a:extLst>
          </p:cNvPr>
          <p:cNvCxnSpPr>
            <a:cxnSpLocks/>
          </p:cNvCxnSpPr>
          <p:nvPr/>
        </p:nvCxnSpPr>
        <p:spPr>
          <a:xfrm>
            <a:off x="6762535" y="5954426"/>
            <a:ext cx="14235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D47FCF3-C657-4A11-8B86-A70E916BF5AB}"/>
              </a:ext>
            </a:extLst>
          </p:cNvPr>
          <p:cNvSpPr/>
          <p:nvPr/>
        </p:nvSpPr>
        <p:spPr>
          <a:xfrm>
            <a:off x="3497943" y="5954426"/>
            <a:ext cx="940581" cy="1673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800" dirty="0"/>
              <a:t>Sivu-urakoitsijat</a:t>
            </a:r>
          </a:p>
        </p:txBody>
      </p: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E4A87147-1FB3-47C4-B5BC-8F86892862AA}"/>
              </a:ext>
            </a:extLst>
          </p:cNvPr>
          <p:cNvCxnSpPr>
            <a:cxnSpLocks/>
          </p:cNvCxnSpPr>
          <p:nvPr/>
        </p:nvCxnSpPr>
        <p:spPr>
          <a:xfrm>
            <a:off x="5931443" y="5940452"/>
            <a:ext cx="1649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Suorakulmio 33">
            <a:extLst>
              <a:ext uri="{FF2B5EF4-FFF2-40B4-BE49-F238E27FC236}">
                <a16:creationId xmlns:a16="http://schemas.microsoft.com/office/drawing/2014/main" id="{171C8B20-0B11-4175-8F45-401DC5202E67}"/>
              </a:ext>
            </a:extLst>
          </p:cNvPr>
          <p:cNvSpPr/>
          <p:nvPr/>
        </p:nvSpPr>
        <p:spPr>
          <a:xfrm>
            <a:off x="6091830" y="5616149"/>
            <a:ext cx="776219" cy="1164325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fi-FI" sz="700" dirty="0"/>
              <a:t>Erityisalojen suunnittelu: </a:t>
            </a:r>
          </a:p>
          <a:p>
            <a:endParaRPr lang="fi-FI" sz="300" dirty="0"/>
          </a:p>
          <a:p>
            <a:r>
              <a:rPr lang="fi-FI" sz="700" dirty="0" err="1"/>
              <a:t>Akustikko</a:t>
            </a:r>
            <a:r>
              <a:rPr lang="fi-FI" sz="700" dirty="0"/>
              <a:t>;</a:t>
            </a:r>
          </a:p>
          <a:p>
            <a:r>
              <a:rPr lang="fi-FI" sz="700" dirty="0"/>
              <a:t>A-Insinöörit</a:t>
            </a:r>
          </a:p>
          <a:p>
            <a:r>
              <a:rPr lang="fi-FI" sz="700" dirty="0">
                <a:effectLst/>
                <a:latin typeface="+mj-lt"/>
                <a:ea typeface="Calibri" panose="020F0502020204030204" pitchFamily="34" charset="0"/>
              </a:rPr>
              <a:t>Palosuunnittelu Palo </a:t>
            </a:r>
            <a:r>
              <a:rPr lang="fi-FI" sz="700" dirty="0" err="1">
                <a:effectLst/>
                <a:latin typeface="+mj-lt"/>
                <a:ea typeface="Calibri" panose="020F0502020204030204" pitchFamily="34" charset="0"/>
              </a:rPr>
              <a:t>tekn</a:t>
            </a:r>
            <a:r>
              <a:rPr lang="fi-FI" sz="7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700" dirty="0" err="1">
                <a:effectLst/>
                <a:latin typeface="+mj-lt"/>
                <a:ea typeface="Calibri" panose="020F0502020204030204" pitchFamily="34" charset="0"/>
              </a:rPr>
              <a:t>suunn</a:t>
            </a:r>
            <a:r>
              <a:rPr lang="fi-FI" sz="700" dirty="0">
                <a:effectLst/>
                <a:latin typeface="+mj-lt"/>
                <a:ea typeface="Calibri" panose="020F0502020204030204" pitchFamily="34" charset="0"/>
              </a:rPr>
              <a:t> tsto Kauriala Oy </a:t>
            </a:r>
            <a:endParaRPr lang="fi-FI" sz="700" dirty="0">
              <a:latin typeface="+mj-lt"/>
            </a:endParaRPr>
          </a:p>
          <a:p>
            <a:endParaRPr lang="fi-FI" sz="700" dirty="0"/>
          </a:p>
          <a:p>
            <a:r>
              <a:rPr lang="fi-FI" sz="700" dirty="0"/>
              <a:t>Sisustussuun.</a:t>
            </a:r>
          </a:p>
        </p:txBody>
      </p:sp>
      <p:cxnSp>
        <p:nvCxnSpPr>
          <p:cNvPr id="36" name="Suora yhdysviiva 35">
            <a:extLst>
              <a:ext uri="{FF2B5EF4-FFF2-40B4-BE49-F238E27FC236}">
                <a16:creationId xmlns:a16="http://schemas.microsoft.com/office/drawing/2014/main" id="{D925D780-9A87-4EFE-9325-568ACF580EB8}"/>
              </a:ext>
            </a:extLst>
          </p:cNvPr>
          <p:cNvCxnSpPr>
            <a:cxnSpLocks/>
          </p:cNvCxnSpPr>
          <p:nvPr/>
        </p:nvCxnSpPr>
        <p:spPr>
          <a:xfrm>
            <a:off x="6959084" y="5778614"/>
            <a:ext cx="983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uora yhdysviiva 47">
            <a:extLst>
              <a:ext uri="{FF2B5EF4-FFF2-40B4-BE49-F238E27FC236}">
                <a16:creationId xmlns:a16="http://schemas.microsoft.com/office/drawing/2014/main" id="{2FAE677A-98E5-4285-979A-7D1D6975F806}"/>
              </a:ext>
            </a:extLst>
          </p:cNvPr>
          <p:cNvCxnSpPr>
            <a:cxnSpLocks/>
          </p:cNvCxnSpPr>
          <p:nvPr/>
        </p:nvCxnSpPr>
        <p:spPr>
          <a:xfrm>
            <a:off x="3068806" y="5339862"/>
            <a:ext cx="0" cy="3537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uora yhdysviiva 49">
            <a:extLst>
              <a:ext uri="{FF2B5EF4-FFF2-40B4-BE49-F238E27FC236}">
                <a16:creationId xmlns:a16="http://schemas.microsoft.com/office/drawing/2014/main" id="{E736C841-B3A6-4D2E-BE8F-1E9212FF24F1}"/>
              </a:ext>
            </a:extLst>
          </p:cNvPr>
          <p:cNvCxnSpPr/>
          <p:nvPr/>
        </p:nvCxnSpPr>
        <p:spPr>
          <a:xfrm>
            <a:off x="3068806" y="5693614"/>
            <a:ext cx="148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8CB99A6F-52E5-473B-918F-591DA3342C1C}"/>
              </a:ext>
            </a:extLst>
          </p:cNvPr>
          <p:cNvCxnSpPr>
            <a:cxnSpLocks/>
          </p:cNvCxnSpPr>
          <p:nvPr/>
        </p:nvCxnSpPr>
        <p:spPr>
          <a:xfrm>
            <a:off x="8507392" y="5339862"/>
            <a:ext cx="0" cy="189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687828"/>
      </p:ext>
    </p:extLst>
  </p:cSld>
  <p:clrMapOvr>
    <a:masterClrMapping/>
  </p:clrMapOvr>
</p:sld>
</file>

<file path=ppt/theme/theme1.xml><?xml version="1.0" encoding="utf-8"?>
<a:theme xmlns:a="http://schemas.openxmlformats.org/drawingml/2006/main" name="Pargas_Parainen_PowerPoint-pohja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gas/Parainen: PERUSD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9B7732DA3757469B82DDD6B9F3F06D" ma:contentTypeVersion="12" ma:contentTypeDescription="Create a new document." ma:contentTypeScope="" ma:versionID="cdf9f670b1e24111b1f867f0f96e3ed6">
  <xsd:schema xmlns:xsd="http://www.w3.org/2001/XMLSchema" xmlns:xs="http://www.w3.org/2001/XMLSchema" xmlns:p="http://schemas.microsoft.com/office/2006/metadata/properties" xmlns:ns1="http://schemas.microsoft.com/sharepoint/v3" xmlns:ns3="f23a63db-c042-4c15-87df-f1ab3d7084fc" targetNamespace="http://schemas.microsoft.com/office/2006/metadata/properties" ma:root="true" ma:fieldsID="6ccd26001a41873f7ac9c8d65a1bdd67" ns1:_="" ns3:_="">
    <xsd:import namespace="http://schemas.microsoft.com/sharepoint/v3"/>
    <xsd:import namespace="f23a63db-c042-4c15-87df-f1ab3d7084f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a63db-c042-4c15-87df-f1ab3d7084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AE47145-E5ED-496C-8EFA-CE712BFF23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524441-044B-487A-888B-B97C76FF38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23a63db-c042-4c15-87df-f1ab3d7084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2231F0-B5B9-45CE-A475-2FB32F5E7DCA}">
  <ds:schemaRefs>
    <ds:schemaRef ds:uri="http://www.w3.org/XML/1998/namespace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f23a63db-c042-4c15-87df-f1ab3d7084f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Pargas_Parainen_PowerPoint-pohja (2)</Template>
  <TotalTime>22880</TotalTime>
  <Words>302</Words>
  <Application>Microsoft Office PowerPoint</Application>
  <PresentationFormat>Näytössä katseltava diaesitys (4:3)</PresentationFormat>
  <Paragraphs>100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Pargas_Parainen_PowerPoint-pohja (2)</vt:lpstr>
      <vt:lpstr>Pargas/Parainen: PERUSDIA</vt:lpstr>
      <vt:lpstr>PowerPoint-esitys</vt:lpstr>
    </vt:vector>
  </TitlesOfParts>
  <Company>Väståbolands stad - Länsi-Turunmaan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Mary-Helen Sipilä</dc:creator>
  <cp:lastModifiedBy>Mary-Helen Sipilä</cp:lastModifiedBy>
  <cp:revision>585</cp:revision>
  <cp:lastPrinted>2021-03-31T11:17:46Z</cp:lastPrinted>
  <dcterms:created xsi:type="dcterms:W3CDTF">2012-01-24T07:48:14Z</dcterms:created>
  <dcterms:modified xsi:type="dcterms:W3CDTF">2021-03-31T13:43:09Z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0x010100CE9B7732DA3757469B82DDD6B9F3F06D</vt:lpwstr>
  </property>
</Properties>
</file>